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6"/>
  </p:notesMasterIdLst>
  <p:sldIdLst>
    <p:sldId id="5100" r:id="rId5"/>
    <p:sldId id="257" r:id="rId6"/>
    <p:sldId id="5099" r:id="rId7"/>
    <p:sldId id="5104" r:id="rId8"/>
    <p:sldId id="258" r:id="rId9"/>
    <p:sldId id="5089" r:id="rId10"/>
    <p:sldId id="5088" r:id="rId11"/>
    <p:sldId id="5091" r:id="rId12"/>
    <p:sldId id="5090" r:id="rId13"/>
    <p:sldId id="5106" r:id="rId14"/>
    <p:sldId id="5092" r:id="rId15"/>
    <p:sldId id="5105" r:id="rId16"/>
    <p:sldId id="5102" r:id="rId17"/>
    <p:sldId id="5103" r:id="rId18"/>
    <p:sldId id="5093" r:id="rId19"/>
    <p:sldId id="5097" r:id="rId20"/>
    <p:sldId id="5094" r:id="rId21"/>
    <p:sldId id="5095" r:id="rId22"/>
    <p:sldId id="5080" r:id="rId23"/>
    <p:sldId id="5101" r:id="rId24"/>
    <p:sldId id="260" r:id="rId25"/>
  </p:sldIdLst>
  <p:sldSz cx="12192000" cy="6858000"/>
  <p:notesSz cx="6858000" cy="9144000"/>
  <p:defaultTextStyle>
    <a:defPPr>
      <a:defRPr lang="en-US"/>
    </a:defPPr>
    <a:lvl1pPr marL="0" algn="l" defTabSz="914265" rtl="0" eaLnBrk="1" latinLnBrk="0" hangingPunct="1">
      <a:defRPr sz="1800" kern="1200">
        <a:solidFill>
          <a:schemeClr val="tx1"/>
        </a:solidFill>
        <a:latin typeface="+mn-lt"/>
        <a:ea typeface="+mn-ea"/>
        <a:cs typeface="+mn-cs"/>
      </a:defRPr>
    </a:lvl1pPr>
    <a:lvl2pPr marL="457131" algn="l" defTabSz="914265" rtl="0" eaLnBrk="1" latinLnBrk="0" hangingPunct="1">
      <a:defRPr sz="1800" kern="1200">
        <a:solidFill>
          <a:schemeClr val="tx1"/>
        </a:solidFill>
        <a:latin typeface="+mn-lt"/>
        <a:ea typeface="+mn-ea"/>
        <a:cs typeface="+mn-cs"/>
      </a:defRPr>
    </a:lvl2pPr>
    <a:lvl3pPr marL="914265" algn="l" defTabSz="914265" rtl="0" eaLnBrk="1" latinLnBrk="0" hangingPunct="1">
      <a:defRPr sz="1800" kern="1200">
        <a:solidFill>
          <a:schemeClr val="tx1"/>
        </a:solidFill>
        <a:latin typeface="+mn-lt"/>
        <a:ea typeface="+mn-ea"/>
        <a:cs typeface="+mn-cs"/>
      </a:defRPr>
    </a:lvl3pPr>
    <a:lvl4pPr marL="1371396" algn="l" defTabSz="914265" rtl="0" eaLnBrk="1" latinLnBrk="0" hangingPunct="1">
      <a:defRPr sz="1800" kern="1200">
        <a:solidFill>
          <a:schemeClr val="tx1"/>
        </a:solidFill>
        <a:latin typeface="+mn-lt"/>
        <a:ea typeface="+mn-ea"/>
        <a:cs typeface="+mn-cs"/>
      </a:defRPr>
    </a:lvl4pPr>
    <a:lvl5pPr marL="1828527" algn="l" defTabSz="914265" rtl="0" eaLnBrk="1" latinLnBrk="0" hangingPunct="1">
      <a:defRPr sz="1800" kern="1200">
        <a:solidFill>
          <a:schemeClr val="tx1"/>
        </a:solidFill>
        <a:latin typeface="+mn-lt"/>
        <a:ea typeface="+mn-ea"/>
        <a:cs typeface="+mn-cs"/>
      </a:defRPr>
    </a:lvl5pPr>
    <a:lvl6pPr marL="2285658" algn="l" defTabSz="914265" rtl="0" eaLnBrk="1" latinLnBrk="0" hangingPunct="1">
      <a:defRPr sz="1800" kern="1200">
        <a:solidFill>
          <a:schemeClr val="tx1"/>
        </a:solidFill>
        <a:latin typeface="+mn-lt"/>
        <a:ea typeface="+mn-ea"/>
        <a:cs typeface="+mn-cs"/>
      </a:defRPr>
    </a:lvl6pPr>
    <a:lvl7pPr marL="2742789" algn="l" defTabSz="914265" rtl="0" eaLnBrk="1" latinLnBrk="0" hangingPunct="1">
      <a:defRPr sz="1800" kern="1200">
        <a:solidFill>
          <a:schemeClr val="tx1"/>
        </a:solidFill>
        <a:latin typeface="+mn-lt"/>
        <a:ea typeface="+mn-ea"/>
        <a:cs typeface="+mn-cs"/>
      </a:defRPr>
    </a:lvl7pPr>
    <a:lvl8pPr marL="3199920" algn="l" defTabSz="914265" rtl="0" eaLnBrk="1" latinLnBrk="0" hangingPunct="1">
      <a:defRPr sz="1800" kern="1200">
        <a:solidFill>
          <a:schemeClr val="tx1"/>
        </a:solidFill>
        <a:latin typeface="+mn-lt"/>
        <a:ea typeface="+mn-ea"/>
        <a:cs typeface="+mn-cs"/>
      </a:defRPr>
    </a:lvl8pPr>
    <a:lvl9pPr marL="3657051" algn="l" defTabSz="914265"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5BEE"/>
    <a:srgbClr val="E3F172"/>
    <a:srgbClr val="D6E82B"/>
    <a:srgbClr val="A9AD93"/>
    <a:srgbClr val="C0C1FF"/>
    <a:srgbClr val="5E5E5E"/>
    <a:srgbClr val="E6E6FF"/>
    <a:srgbClr val="F2F2FE"/>
    <a:srgbClr val="DBE0BE"/>
    <a:srgbClr val="7F84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DB2CF3-35A3-4E74-AB2E-B49A4B201484}" v="501" dt="2026-04-17T13:35:57.088"/>
  </p1510:revLst>
</p1510:revInfo>
</file>

<file path=ppt/tableStyles.xml><?xml version="1.0" encoding="utf-8"?>
<a:tblStyleLst xmlns:a="http://schemas.openxmlformats.org/drawingml/2006/main" def="{7AF64A78-0C56-44EE-8F43-343FBBAD8183}">
  <a:tblStyle styleId="{7AF64A78-0C56-44EE-8F43-343FBBAD8183}" styleName="1">
    <a:wholeTbl>
      <a:tcTxStyle>
        <a:fontRef idx="minor">
          <a:prstClr val="black"/>
        </a:fontRef>
        <a:schemeClr val="dk1"/>
      </a:tcTxStyle>
      <a:tcStyle>
        <a:tcBdr>
          <a:left>
            <a:ln>
              <a:noFill/>
            </a:ln>
          </a:left>
          <a:right>
            <a:ln>
              <a:noFill/>
            </a:ln>
          </a:right>
          <a:top>
            <a:ln>
              <a:noFill/>
            </a:ln>
          </a:top>
          <a:bottom>
            <a:ln>
              <a:noFill/>
            </a:ln>
          </a:bottom>
          <a:insideH>
            <a:ln w="6000" cmpd="sng">
              <a:solidFill>
                <a:srgbClr val="000000"/>
              </a:solidFill>
            </a:ln>
          </a:insideH>
          <a:insideV>
            <a:ln>
              <a:noFill/>
            </a:ln>
          </a:insideV>
        </a:tcBdr>
        <a:fill>
          <a:solidFill>
            <a:srgbClr val="FFFFFF"/>
          </a:solidFill>
        </a:fill>
      </a:tcStyle>
    </a:wholeTbl>
    <a:band1H>
      <a:tcStyle>
        <a:tcBdr/>
        <a:fill>
          <a:solidFill>
            <a:srgbClr val="FFFFFF"/>
          </a:solidFill>
        </a:fill>
      </a:tcStyle>
    </a:band1H>
    <a:band2H>
      <a:tcStyle>
        <a:tcBdr/>
      </a:tcStyle>
    </a:band2H>
    <a:band1V>
      <a:tcStyle>
        <a:tcBdr/>
        <a:fill>
          <a:solidFill>
            <a:srgbClr val="FFFFFF"/>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dk1"/>
      </a:tcTxStyle>
      <a:tcStyle>
        <a:tcBdr/>
        <a:fill>
          <a:solidFill>
            <a:srgbClr val="FFFFFF"/>
          </a:solidFill>
        </a:fill>
      </a:tcStyle>
    </a:firstCol>
    <a:lastRow>
      <a:tcTxStyle>
        <a:fontRef idx="minor">
          <a:prstClr val="black"/>
        </a:fontRef>
        <a:srgbClr val="000000"/>
      </a:tcTxStyle>
      <a:tcStyle>
        <a:tcBdr>
          <a:top>
            <a:ln>
              <a:noFill/>
            </a:ln>
          </a:top>
        </a:tcBdr>
        <a:fill>
          <a:solidFill>
            <a:srgbClr val="A9AD93"/>
          </a:solidFill>
        </a:fill>
      </a:tcStyle>
    </a:lastRow>
    <a:firstRow>
      <a:tcTxStyle>
        <a:fontRef idx="minor">
          <a:prstClr val="black"/>
        </a:fontRef>
        <a:srgbClr val="FFFFFF"/>
      </a:tcTxStyle>
      <a:tcStyle>
        <a:tcBdr>
          <a:bottom>
            <a:ln>
              <a:noFill/>
            </a:ln>
          </a:bottom>
        </a:tcBdr>
        <a:fill>
          <a:solidFill>
            <a:srgbClr val="5E5E5E"/>
          </a:solidFill>
        </a:fill>
      </a:tcStyle>
    </a:firstRow>
  </a:tblStyle>
  <a:tblStyle styleId="{DE9AAC31-428D-4677-8B12-203075D87C2F}" styleName="2">
    <a:wholeTbl>
      <a:tcTxStyle>
        <a:fontRef idx="minor">
          <a:prstClr val="black"/>
        </a:fontRef>
        <a:schemeClr val="dk1"/>
      </a:tcTxStyle>
      <a:tcStyle>
        <a:tcBdr>
          <a:left>
            <a:ln>
              <a:noFill/>
            </a:ln>
          </a:left>
          <a:right>
            <a:ln>
              <a:noFill/>
            </a:ln>
          </a:right>
          <a:top>
            <a:ln>
              <a:noFill/>
            </a:ln>
          </a:top>
          <a:bottom>
            <a:ln>
              <a:noFill/>
            </a:ln>
          </a:bottom>
          <a:insideH>
            <a:ln w="6000" cmpd="sng">
              <a:solidFill>
                <a:srgbClr val="000000"/>
              </a:solidFill>
            </a:ln>
          </a:insideH>
          <a:insideV>
            <a:ln w="12000" cmpd="sng">
              <a:solidFill>
                <a:srgbClr val="FFFFFF"/>
              </a:solidFill>
            </a:ln>
          </a:insideV>
        </a:tcBdr>
        <a:fill>
          <a:solidFill>
            <a:srgbClr val="FFFFFF"/>
          </a:solidFill>
        </a:fill>
      </a:tcStyle>
    </a:wholeTbl>
    <a:band1H>
      <a:tcStyle>
        <a:tcBdr/>
        <a:fill>
          <a:solidFill>
            <a:srgbClr val="FFFFFF"/>
          </a:solidFill>
        </a:fill>
      </a:tcStyle>
    </a:band1H>
    <a:band2H>
      <a:tcStyle>
        <a:tcBdr/>
      </a:tcStyle>
    </a:band2H>
    <a:band1V>
      <a:tcStyle>
        <a:tcBdr/>
        <a:fill>
          <a:solidFill>
            <a:srgbClr val="F2F2FE"/>
          </a:solidFill>
        </a:fill>
      </a:tcStyle>
    </a:band1V>
    <a:band2V>
      <a:tcStyle>
        <a:tcBdr/>
        <a:fill>
          <a:solidFill>
            <a:srgbClr val="E6E6FF"/>
          </a:solidFill>
        </a:fill>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dk1"/>
      </a:tcTxStyle>
      <a:tcStyle>
        <a:tcBdr/>
        <a:fill>
          <a:solidFill>
            <a:srgbClr val="FFFFFF"/>
          </a:solidFill>
        </a:fill>
      </a:tcStyle>
    </a:firstCol>
    <a:lastRow>
      <a:tcTxStyle>
        <a:fontRef idx="minor">
          <a:prstClr val="black"/>
        </a:fontRef>
        <a:srgbClr val="000000"/>
      </a:tcTxStyle>
      <a:tcStyle>
        <a:tcBdr>
          <a:top>
            <a:ln>
              <a:noFill/>
            </a:ln>
          </a:top>
        </a:tcBdr>
        <a:fill>
          <a:solidFill>
            <a:srgbClr val="FFFFFF"/>
          </a:solidFill>
        </a:fill>
      </a:tcStyle>
    </a:lastRow>
    <a:firstRow>
      <a:tcTxStyle>
        <a:fontRef idx="minor">
          <a:prstClr val="black"/>
        </a:fontRef>
        <a:srgbClr val="FFFFFF"/>
      </a:tcTxStyle>
      <a:tcStyle>
        <a:tcBdr>
          <a:bottom>
            <a:ln>
              <a:noFill/>
            </a:ln>
          </a:bottom>
        </a:tcBdr>
        <a:fill>
          <a:solidFill>
            <a:srgbClr val="5C5BE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8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59FA68-1164-4881-B69F-8FCFF0D6F64A}" type="datetimeFigureOut">
              <a:rPr lang="en-US" smtClean="0"/>
              <a:t>4/17/2026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60920-435E-444F-B58B-BB806BAADA8B}" type="slidenum">
              <a:rPr lang="en-US" smtClean="0"/>
              <a:t>‹#›</a:t>
            </a:fld>
            <a:endParaRPr lang="en-US"/>
          </a:p>
        </p:txBody>
      </p:sp>
    </p:spTree>
    <p:extLst>
      <p:ext uri="{BB962C8B-B14F-4D97-AF65-F5344CB8AC3E}">
        <p14:creationId xmlns:p14="http://schemas.microsoft.com/office/powerpoint/2010/main" val="1323172366"/>
      </p:ext>
    </p:extLst>
  </p:cSld>
  <p:clrMap bg1="lt1" tx1="dk1" bg2="lt2" tx2="dk2" accent1="accent1" accent2="accent2" accent3="accent3" accent4="accent4" accent5="accent5" accent6="accent6" hlink="hlink" folHlink="folHlink"/>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16560920-435E-444F-B58B-BB806BAADA8B}" type="slidenum">
              <a:rPr lang="nb-NO" smtClean="0"/>
              <a:t>1</a:t>
            </a:fld>
            <a:endParaRPr lang="nb-NO"/>
          </a:p>
        </p:txBody>
      </p:sp>
    </p:spTree>
    <p:extLst>
      <p:ext uri="{BB962C8B-B14F-4D97-AF65-F5344CB8AC3E}">
        <p14:creationId xmlns:p14="http://schemas.microsoft.com/office/powerpoint/2010/main" val="36091706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6560920-435E-444F-B58B-BB806BAADA8B}" type="slidenum">
              <a:rPr lang="nb-NO" smtClean="0"/>
              <a:t>10</a:t>
            </a:fld>
            <a:endParaRPr lang="nb-NO"/>
          </a:p>
        </p:txBody>
      </p:sp>
    </p:spTree>
    <p:extLst>
      <p:ext uri="{BB962C8B-B14F-4D97-AF65-F5344CB8AC3E}">
        <p14:creationId xmlns:p14="http://schemas.microsoft.com/office/powerpoint/2010/main" val="405561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3FE7EB-0ECA-EDEE-39F2-AEF230B2FE6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93F04B8-AC54-CA8C-400C-28A257AFDA8B}"/>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F309DCA3-B4B8-1DBF-28C7-2065B7D845D1}"/>
              </a:ext>
            </a:extLst>
          </p:cNvPr>
          <p:cNvSpPr>
            <a:spLocks noGrp="1"/>
          </p:cNvSpPr>
          <p:nvPr>
            <p:ph type="body" idx="1"/>
          </p:nvPr>
        </p:nvSpPr>
        <p:spPr/>
        <p:txBody>
          <a:bodyPr/>
          <a:lstStyle/>
          <a:p>
            <a:endParaRPr lang="nb-NO"/>
          </a:p>
          <a:p>
            <a:r>
              <a:rPr lang="nb-NO"/>
              <a:t>Her er noen eksempler på utsatte befolkningsgrupper. NB vi vil prioritere XX….. Men om dere jobber med andre grupper som dere mener går inn under kategorien Utsatte grupper, så er det viktig at dere </a:t>
            </a:r>
            <a:r>
              <a:rPr lang="nb-NO" err="1"/>
              <a:t>bskriver</a:t>
            </a:r>
            <a:r>
              <a:rPr lang="nb-NO"/>
              <a:t> det godt i søknaden. </a:t>
            </a:r>
          </a:p>
        </p:txBody>
      </p:sp>
      <p:sp>
        <p:nvSpPr>
          <p:cNvPr id="4" name="Plassholder for lysbildenummer 3">
            <a:extLst>
              <a:ext uri="{FF2B5EF4-FFF2-40B4-BE49-F238E27FC236}">
                <a16:creationId xmlns:a16="http://schemas.microsoft.com/office/drawing/2014/main" id="{AE781BE2-DC7D-D2DA-5BCF-4B699E6C92AD}"/>
              </a:ext>
            </a:extLst>
          </p:cNvPr>
          <p:cNvSpPr>
            <a:spLocks noGrp="1"/>
          </p:cNvSpPr>
          <p:nvPr>
            <p:ph type="sldNum" sz="quarter" idx="5"/>
          </p:nvPr>
        </p:nvSpPr>
        <p:spPr/>
        <p:txBody>
          <a:bodyPr/>
          <a:lstStyle/>
          <a:p>
            <a:fld id="{16560920-435E-444F-B58B-BB806BAADA8B}" type="slidenum">
              <a:rPr lang="nb-NO" smtClean="0"/>
              <a:t>11</a:t>
            </a:fld>
            <a:endParaRPr lang="nb-NO"/>
          </a:p>
        </p:txBody>
      </p:sp>
    </p:spTree>
    <p:extLst>
      <p:ext uri="{BB962C8B-B14F-4D97-AF65-F5344CB8AC3E}">
        <p14:creationId xmlns:p14="http://schemas.microsoft.com/office/powerpoint/2010/main" val="9960736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FE1FB3-EF0D-3790-E5ED-88063B805A8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EC8CC6EB-CCD5-6C72-91EE-56BAB4EB7043}"/>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C234793B-673B-B77B-CF4E-4EAE0FD2BC69}"/>
              </a:ext>
            </a:extLst>
          </p:cNvPr>
          <p:cNvSpPr>
            <a:spLocks noGrp="1"/>
          </p:cNvSpPr>
          <p:nvPr>
            <p:ph type="body" idx="1"/>
          </p:nvPr>
        </p:nvSpPr>
        <p:spPr/>
        <p:txBody>
          <a:bodyPr/>
          <a:lstStyle/>
          <a:p>
            <a:endParaRPr lang="nb-NO"/>
          </a:p>
          <a:p>
            <a:r>
              <a:rPr lang="nb-NO"/>
              <a:t>Her er noen eksempler på utsatte befolkningsgrupper. NB vi vil prioritere XX….. Men om dere jobber med andre grupper som dere mener går inn under kategorien Utsatte grupper, så er det viktig at dere </a:t>
            </a:r>
            <a:r>
              <a:rPr lang="nb-NO" err="1"/>
              <a:t>bskriver</a:t>
            </a:r>
            <a:r>
              <a:rPr lang="nb-NO"/>
              <a:t> det godt i søknaden. </a:t>
            </a:r>
          </a:p>
        </p:txBody>
      </p:sp>
      <p:sp>
        <p:nvSpPr>
          <p:cNvPr id="4" name="Plassholder for lysbildenummer 3">
            <a:extLst>
              <a:ext uri="{FF2B5EF4-FFF2-40B4-BE49-F238E27FC236}">
                <a16:creationId xmlns:a16="http://schemas.microsoft.com/office/drawing/2014/main" id="{7D87AE31-B92E-B312-8532-FFB14DC045DC}"/>
              </a:ext>
            </a:extLst>
          </p:cNvPr>
          <p:cNvSpPr>
            <a:spLocks noGrp="1"/>
          </p:cNvSpPr>
          <p:nvPr>
            <p:ph type="sldNum" sz="quarter" idx="5"/>
          </p:nvPr>
        </p:nvSpPr>
        <p:spPr/>
        <p:txBody>
          <a:bodyPr/>
          <a:lstStyle/>
          <a:p>
            <a:fld id="{16560920-435E-444F-B58B-BB806BAADA8B}" type="slidenum">
              <a:rPr lang="nb-NO" smtClean="0"/>
              <a:t>12</a:t>
            </a:fld>
            <a:endParaRPr lang="nb-NO"/>
          </a:p>
        </p:txBody>
      </p:sp>
    </p:spTree>
    <p:extLst>
      <p:ext uri="{BB962C8B-B14F-4D97-AF65-F5344CB8AC3E}">
        <p14:creationId xmlns:p14="http://schemas.microsoft.com/office/powerpoint/2010/main" val="562923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16560920-435E-444F-B58B-BB806BAADA8B}" type="slidenum">
              <a:rPr lang="nb-NO" smtClean="0"/>
              <a:t>13</a:t>
            </a:fld>
            <a:endParaRPr lang="nb-NO"/>
          </a:p>
        </p:txBody>
      </p:sp>
    </p:spTree>
    <p:extLst>
      <p:ext uri="{BB962C8B-B14F-4D97-AF65-F5344CB8AC3E}">
        <p14:creationId xmlns:p14="http://schemas.microsoft.com/office/powerpoint/2010/main" val="20619239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BA80C-D3EE-4F5B-9305-1ABD380997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393617-9B7C-73A4-07B7-930A6B6027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6C57CC9-787F-0617-B387-BE802C0F8274}"/>
              </a:ext>
            </a:extLst>
          </p:cNvPr>
          <p:cNvSpPr>
            <a:spLocks noGrp="1"/>
          </p:cNvSpPr>
          <p:nvPr>
            <p:ph type="body" idx="1"/>
          </p:nvPr>
        </p:nvSpPr>
        <p:spPr/>
        <p:txBody>
          <a:bodyPr/>
          <a:lstStyle/>
          <a:p>
            <a:endParaRPr lang="nb-NO"/>
          </a:p>
        </p:txBody>
      </p:sp>
      <p:sp>
        <p:nvSpPr>
          <p:cNvPr id="4" name="Slide Number Placeholder 3">
            <a:extLst>
              <a:ext uri="{FF2B5EF4-FFF2-40B4-BE49-F238E27FC236}">
                <a16:creationId xmlns:a16="http://schemas.microsoft.com/office/drawing/2014/main" id="{AABE71C3-8BD8-4633-A7BF-4AAC25CCA3DD}"/>
              </a:ext>
            </a:extLst>
          </p:cNvPr>
          <p:cNvSpPr>
            <a:spLocks noGrp="1"/>
          </p:cNvSpPr>
          <p:nvPr>
            <p:ph type="sldNum" sz="quarter" idx="5"/>
          </p:nvPr>
        </p:nvSpPr>
        <p:spPr/>
        <p:txBody>
          <a:bodyPr/>
          <a:lstStyle/>
          <a:p>
            <a:fld id="{16560920-435E-444F-B58B-BB806BAADA8B}" type="slidenum">
              <a:rPr lang="nb-NO" smtClean="0"/>
              <a:t>14</a:t>
            </a:fld>
            <a:endParaRPr lang="nb-NO"/>
          </a:p>
        </p:txBody>
      </p:sp>
    </p:spTree>
    <p:extLst>
      <p:ext uri="{BB962C8B-B14F-4D97-AF65-F5344CB8AC3E}">
        <p14:creationId xmlns:p14="http://schemas.microsoft.com/office/powerpoint/2010/main" val="222763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F65083-74C7-F8B6-559A-604F825FC694}"/>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F34A7A56-D75F-D59C-65D9-2D7B3090AF46}"/>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600A649E-65FE-3533-641B-B6838C2F99DB}"/>
              </a:ext>
            </a:extLst>
          </p:cNvPr>
          <p:cNvSpPr>
            <a:spLocks noGrp="1"/>
          </p:cNvSpPr>
          <p:nvPr>
            <p:ph type="body" idx="1"/>
          </p:nvPr>
        </p:nvSpPr>
        <p:spPr/>
        <p:txBody>
          <a:bodyPr/>
          <a:lstStyle/>
          <a:p>
            <a:r>
              <a:rPr lang="nb-NO" b="0" i="0">
                <a:solidFill>
                  <a:srgbClr val="1F1F1F"/>
                </a:solidFill>
                <a:effectLst/>
                <a:latin typeface="Neue Montreal"/>
              </a:rPr>
              <a:t>Utsatte befolkningsgrupper er ikke en entydig gruppe, men kjennetegnes blant annet av individer med sårbarhet grunnet kjønns- eller minoritetsutfordringer, sosioøkonomiske forhold, helseproblemer, miljømessige utfordringer, eller sosialt eller kulturelt utenforskap.</a:t>
            </a:r>
          </a:p>
          <a:p>
            <a:endParaRPr lang="nb-NO"/>
          </a:p>
          <a:p>
            <a:r>
              <a:rPr lang="nb-NO"/>
              <a:t>Her er noen eksempler på utsatte befolkningsgrupper. NB vi vil prioritere XX….. Men om dere jobber med andre grupper som dere mener går inn under kategorien Utsatte grupper, så er det viktig at dere </a:t>
            </a:r>
            <a:r>
              <a:rPr lang="nb-NO" err="1"/>
              <a:t>bskriver</a:t>
            </a:r>
            <a:r>
              <a:rPr lang="nb-NO"/>
              <a:t> det godt i søknaden. </a:t>
            </a:r>
          </a:p>
        </p:txBody>
      </p:sp>
      <p:sp>
        <p:nvSpPr>
          <p:cNvPr id="4" name="Plassholder for lysbildenummer 3">
            <a:extLst>
              <a:ext uri="{FF2B5EF4-FFF2-40B4-BE49-F238E27FC236}">
                <a16:creationId xmlns:a16="http://schemas.microsoft.com/office/drawing/2014/main" id="{75B15DB7-15B6-B97B-51E6-4B1CEC71FAEB}"/>
              </a:ext>
            </a:extLst>
          </p:cNvPr>
          <p:cNvSpPr>
            <a:spLocks noGrp="1"/>
          </p:cNvSpPr>
          <p:nvPr>
            <p:ph type="sldNum" sz="quarter" idx="5"/>
          </p:nvPr>
        </p:nvSpPr>
        <p:spPr/>
        <p:txBody>
          <a:bodyPr/>
          <a:lstStyle/>
          <a:p>
            <a:fld id="{16560920-435E-444F-B58B-BB806BAADA8B}" type="slidenum">
              <a:rPr lang="nb-NO" smtClean="0"/>
              <a:t>15</a:t>
            </a:fld>
            <a:endParaRPr lang="nb-NO"/>
          </a:p>
        </p:txBody>
      </p:sp>
    </p:spTree>
    <p:extLst>
      <p:ext uri="{BB962C8B-B14F-4D97-AF65-F5344CB8AC3E}">
        <p14:creationId xmlns:p14="http://schemas.microsoft.com/office/powerpoint/2010/main" val="25484675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0A130-64BC-9A49-B0D4-2B66A16F1A9C}"/>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9544E1F6-90B0-147B-DA66-7710CA500BD9}"/>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EED64BFF-15E9-695D-BA32-7ADE080079F8}"/>
              </a:ext>
            </a:extLst>
          </p:cNvPr>
          <p:cNvSpPr>
            <a:spLocks noGrp="1"/>
          </p:cNvSpPr>
          <p:nvPr>
            <p:ph type="body" idx="1"/>
          </p:nvPr>
        </p:nvSpPr>
        <p:spPr/>
        <p:txBody>
          <a:bodyPr/>
          <a:lstStyle/>
          <a:p>
            <a:r>
              <a:rPr lang="nb-NO" b="0" i="0">
                <a:solidFill>
                  <a:srgbClr val="1F1F1F"/>
                </a:solidFill>
                <a:effectLst/>
                <a:latin typeface="Neue Montreal"/>
              </a:rPr>
              <a:t>Utsatte befolkningsgrupper er ikke en entydig gruppe, men kjennetegnes blant annet av individer med sårbarhet grunnet kjønns- eller minoritetsutfordringer, sosioøkonomiske forhold, helseproblemer, miljømessige utfordringer, eller sosialt eller kulturelt utenforskap.</a:t>
            </a:r>
          </a:p>
          <a:p>
            <a:endParaRPr lang="nb-NO"/>
          </a:p>
          <a:p>
            <a:r>
              <a:rPr lang="nb-NO"/>
              <a:t>Her er noen eksempler på utsatte befolkningsgrupper. NB vi vil prioritere XX….. Men om dere jobber med andre grupper som dere mener går inn under kategorien Utsatte grupper, så er det viktig at dere </a:t>
            </a:r>
            <a:r>
              <a:rPr lang="nb-NO" err="1"/>
              <a:t>bskriver</a:t>
            </a:r>
            <a:r>
              <a:rPr lang="nb-NO"/>
              <a:t> det godt i søknaden. </a:t>
            </a:r>
          </a:p>
        </p:txBody>
      </p:sp>
      <p:sp>
        <p:nvSpPr>
          <p:cNvPr id="4" name="Plassholder for lysbildenummer 3">
            <a:extLst>
              <a:ext uri="{FF2B5EF4-FFF2-40B4-BE49-F238E27FC236}">
                <a16:creationId xmlns:a16="http://schemas.microsoft.com/office/drawing/2014/main" id="{0B91617C-2F1C-3E2B-8F33-D698D9586262}"/>
              </a:ext>
            </a:extLst>
          </p:cNvPr>
          <p:cNvSpPr>
            <a:spLocks noGrp="1"/>
          </p:cNvSpPr>
          <p:nvPr>
            <p:ph type="sldNum" sz="quarter" idx="5"/>
          </p:nvPr>
        </p:nvSpPr>
        <p:spPr/>
        <p:txBody>
          <a:bodyPr/>
          <a:lstStyle/>
          <a:p>
            <a:fld id="{16560920-435E-444F-B58B-BB806BAADA8B}" type="slidenum">
              <a:rPr lang="nb-NO" smtClean="0"/>
              <a:t>16</a:t>
            </a:fld>
            <a:endParaRPr lang="nb-NO"/>
          </a:p>
        </p:txBody>
      </p:sp>
    </p:spTree>
    <p:extLst>
      <p:ext uri="{BB962C8B-B14F-4D97-AF65-F5344CB8AC3E}">
        <p14:creationId xmlns:p14="http://schemas.microsoft.com/office/powerpoint/2010/main" val="997127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2D7F3D-751B-CBDD-F12D-810704246155}"/>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A5DA803D-8F1F-5A90-441C-EE61E53DE432}"/>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A07CB573-193C-A953-F943-34A675F78584}"/>
              </a:ext>
            </a:extLst>
          </p:cNvPr>
          <p:cNvSpPr>
            <a:spLocks noGrp="1"/>
          </p:cNvSpPr>
          <p:nvPr>
            <p:ph type="body" idx="1"/>
          </p:nvPr>
        </p:nvSpPr>
        <p:spPr/>
        <p:txBody>
          <a:bodyPr/>
          <a:lstStyle/>
          <a:p>
            <a:r>
              <a:rPr lang="nb-NO" b="0" i="0">
                <a:solidFill>
                  <a:srgbClr val="1F1F1F"/>
                </a:solidFill>
                <a:effectLst/>
                <a:latin typeface="Neue Montreal"/>
              </a:rPr>
              <a:t>Utsatte befolkningsgrupper er ikke en entydig gruppe, men kjennetegnes blant annet av individer med sårbarhet grunnet kjønns- eller minoritetsutfordringer, sosioøkonomiske forhold, helseproblemer, miljømessige utfordringer, eller sosialt eller kulturelt utenforskap.</a:t>
            </a:r>
          </a:p>
          <a:p>
            <a:endParaRPr lang="nb-NO"/>
          </a:p>
          <a:p>
            <a:r>
              <a:rPr lang="nb-NO"/>
              <a:t>Her er noen eksempler på utsatte befolkningsgrupper. NB vi vil prioritere XX….. Men om dere jobber med andre grupper som dere mener går inn under kategorien Utsatte grupper, så er det viktig at dere </a:t>
            </a:r>
            <a:r>
              <a:rPr lang="nb-NO" err="1"/>
              <a:t>bskriver</a:t>
            </a:r>
            <a:r>
              <a:rPr lang="nb-NO"/>
              <a:t> det godt i søknaden. </a:t>
            </a:r>
          </a:p>
        </p:txBody>
      </p:sp>
      <p:sp>
        <p:nvSpPr>
          <p:cNvPr id="4" name="Plassholder for lysbildenummer 3">
            <a:extLst>
              <a:ext uri="{FF2B5EF4-FFF2-40B4-BE49-F238E27FC236}">
                <a16:creationId xmlns:a16="http://schemas.microsoft.com/office/drawing/2014/main" id="{6EB5F8CD-9413-6AA2-BA1C-091B95B744BD}"/>
              </a:ext>
            </a:extLst>
          </p:cNvPr>
          <p:cNvSpPr>
            <a:spLocks noGrp="1"/>
          </p:cNvSpPr>
          <p:nvPr>
            <p:ph type="sldNum" sz="quarter" idx="5"/>
          </p:nvPr>
        </p:nvSpPr>
        <p:spPr/>
        <p:txBody>
          <a:bodyPr/>
          <a:lstStyle/>
          <a:p>
            <a:fld id="{16560920-435E-444F-B58B-BB806BAADA8B}" type="slidenum">
              <a:rPr lang="nb-NO" smtClean="0"/>
              <a:t>17</a:t>
            </a:fld>
            <a:endParaRPr lang="nb-NO"/>
          </a:p>
        </p:txBody>
      </p:sp>
    </p:spTree>
    <p:extLst>
      <p:ext uri="{BB962C8B-B14F-4D97-AF65-F5344CB8AC3E}">
        <p14:creationId xmlns:p14="http://schemas.microsoft.com/office/powerpoint/2010/main" val="2097951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0F102E-39A6-3409-3569-33730B1DFE99}"/>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3109EDE-EFCC-619E-67E7-14D567B8DB8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3645059-8F8A-727C-0F53-45BF7025D7D6}"/>
              </a:ext>
            </a:extLst>
          </p:cNvPr>
          <p:cNvSpPr>
            <a:spLocks noGrp="1"/>
          </p:cNvSpPr>
          <p:nvPr>
            <p:ph type="body" idx="1"/>
          </p:nvPr>
        </p:nvSpPr>
        <p:spPr/>
        <p:txBody>
          <a:bodyPr/>
          <a:lstStyle/>
          <a:p>
            <a:endParaRPr lang="nb-NO" b="0" i="0">
              <a:solidFill>
                <a:srgbClr val="1F1F1F"/>
              </a:solidFill>
              <a:effectLst/>
              <a:latin typeface="Neue Montreal"/>
            </a:endParaRPr>
          </a:p>
          <a:p>
            <a:endParaRPr lang="nb-NO"/>
          </a:p>
          <a:p>
            <a:r>
              <a:rPr lang="nb-NO"/>
              <a:t>Her er noen eksempler på utsatte befolkningsgrupper. NB vi vil prioritere XX….. Men om dere jobber med andre grupper som dere mener går inn under kategorien Utsatte grupper, så er det viktig at dere </a:t>
            </a:r>
            <a:r>
              <a:rPr lang="nb-NO" err="1"/>
              <a:t>bskriver</a:t>
            </a:r>
            <a:r>
              <a:rPr lang="nb-NO"/>
              <a:t> det godt i søknaden. </a:t>
            </a:r>
          </a:p>
        </p:txBody>
      </p:sp>
      <p:sp>
        <p:nvSpPr>
          <p:cNvPr id="4" name="Plassholder for lysbildenummer 3">
            <a:extLst>
              <a:ext uri="{FF2B5EF4-FFF2-40B4-BE49-F238E27FC236}">
                <a16:creationId xmlns:a16="http://schemas.microsoft.com/office/drawing/2014/main" id="{C5880384-A555-9479-61A1-0C51FFAF44C7}"/>
              </a:ext>
            </a:extLst>
          </p:cNvPr>
          <p:cNvSpPr>
            <a:spLocks noGrp="1"/>
          </p:cNvSpPr>
          <p:nvPr>
            <p:ph type="sldNum" sz="quarter" idx="5"/>
          </p:nvPr>
        </p:nvSpPr>
        <p:spPr/>
        <p:txBody>
          <a:bodyPr/>
          <a:lstStyle/>
          <a:p>
            <a:fld id="{16560920-435E-444F-B58B-BB806BAADA8B}" type="slidenum">
              <a:rPr lang="nb-NO" smtClean="0"/>
              <a:t>18</a:t>
            </a:fld>
            <a:endParaRPr lang="nb-NO"/>
          </a:p>
        </p:txBody>
      </p:sp>
    </p:spTree>
    <p:extLst>
      <p:ext uri="{BB962C8B-B14F-4D97-AF65-F5344CB8AC3E}">
        <p14:creationId xmlns:p14="http://schemas.microsoft.com/office/powerpoint/2010/main" val="3825773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6560920-435E-444F-B58B-BB806BAADA8B}" type="slidenum">
              <a:rPr lang="nb-NO" smtClean="0"/>
              <a:t>19</a:t>
            </a:fld>
            <a:endParaRPr lang="nb-NO"/>
          </a:p>
        </p:txBody>
      </p:sp>
    </p:spTree>
    <p:extLst>
      <p:ext uri="{BB962C8B-B14F-4D97-AF65-F5344CB8AC3E}">
        <p14:creationId xmlns:p14="http://schemas.microsoft.com/office/powerpoint/2010/main" val="2758765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b-NO"/>
          </a:p>
          <a:p>
            <a:endParaRPr lang="nb-NO"/>
          </a:p>
        </p:txBody>
      </p:sp>
      <p:sp>
        <p:nvSpPr>
          <p:cNvPr id="4" name="Slide Number Placeholder 3"/>
          <p:cNvSpPr>
            <a:spLocks noGrp="1"/>
          </p:cNvSpPr>
          <p:nvPr>
            <p:ph type="sldNum" sz="quarter" idx="5"/>
          </p:nvPr>
        </p:nvSpPr>
        <p:spPr/>
        <p:txBody>
          <a:bodyPr/>
          <a:lstStyle/>
          <a:p>
            <a:fld id="{16560920-435E-444F-B58B-BB806BAADA8B}" type="slidenum">
              <a:rPr lang="nb-NO" smtClean="0"/>
              <a:t>2</a:t>
            </a:fld>
            <a:endParaRPr lang="nb-NO"/>
          </a:p>
        </p:txBody>
      </p:sp>
    </p:spTree>
    <p:extLst>
      <p:ext uri="{BB962C8B-B14F-4D97-AF65-F5344CB8AC3E}">
        <p14:creationId xmlns:p14="http://schemas.microsoft.com/office/powerpoint/2010/main" val="6201178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16560920-435E-444F-B58B-BB806BAADA8B}" type="slidenum">
              <a:rPr lang="nb-NO" smtClean="0"/>
              <a:t>20</a:t>
            </a:fld>
            <a:endParaRPr lang="nb-NO"/>
          </a:p>
        </p:txBody>
      </p:sp>
    </p:spTree>
    <p:extLst>
      <p:ext uri="{BB962C8B-B14F-4D97-AF65-F5344CB8AC3E}">
        <p14:creationId xmlns:p14="http://schemas.microsoft.com/office/powerpoint/2010/main" val="206192396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16560920-435E-444F-B58B-BB806BAADA8B}" type="slidenum">
              <a:rPr lang="nb-NO" smtClean="0"/>
              <a:t>21</a:t>
            </a:fld>
            <a:endParaRPr lang="nb-NO"/>
          </a:p>
        </p:txBody>
      </p:sp>
    </p:spTree>
    <p:extLst>
      <p:ext uri="{BB962C8B-B14F-4D97-AF65-F5344CB8AC3E}">
        <p14:creationId xmlns:p14="http://schemas.microsoft.com/office/powerpoint/2010/main" val="348021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D6EC74-1818-09DE-1552-606A82EB54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2D840B-E220-0501-2069-ABD7A56A0B2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957B284-BC99-B43C-A189-9E5FE660938D}"/>
              </a:ext>
            </a:extLst>
          </p:cNvPr>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nb-NO"/>
          </a:p>
          <a:p>
            <a:endParaRPr lang="nb-NO"/>
          </a:p>
        </p:txBody>
      </p:sp>
      <p:sp>
        <p:nvSpPr>
          <p:cNvPr id="4" name="Slide Number Placeholder 3">
            <a:extLst>
              <a:ext uri="{FF2B5EF4-FFF2-40B4-BE49-F238E27FC236}">
                <a16:creationId xmlns:a16="http://schemas.microsoft.com/office/drawing/2014/main" id="{3ABDD8F2-7A3D-2430-B786-606233E4F55E}"/>
              </a:ext>
            </a:extLst>
          </p:cNvPr>
          <p:cNvSpPr>
            <a:spLocks noGrp="1"/>
          </p:cNvSpPr>
          <p:nvPr>
            <p:ph type="sldNum" sz="quarter" idx="5"/>
          </p:nvPr>
        </p:nvSpPr>
        <p:spPr/>
        <p:txBody>
          <a:bodyPr/>
          <a:lstStyle/>
          <a:p>
            <a:fld id="{16560920-435E-444F-B58B-BB806BAADA8B}" type="slidenum">
              <a:rPr lang="nb-NO" smtClean="0"/>
              <a:t>3</a:t>
            </a:fld>
            <a:endParaRPr lang="nb-NO"/>
          </a:p>
        </p:txBody>
      </p:sp>
    </p:spTree>
    <p:extLst>
      <p:ext uri="{BB962C8B-B14F-4D97-AF65-F5344CB8AC3E}">
        <p14:creationId xmlns:p14="http://schemas.microsoft.com/office/powerpoint/2010/main" val="3930106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6560920-435E-444F-B58B-BB806BAADA8B}" type="slidenum">
              <a:rPr lang="nb-NO" smtClean="0"/>
              <a:t>4</a:t>
            </a:fld>
            <a:endParaRPr lang="nb-NO"/>
          </a:p>
        </p:txBody>
      </p:sp>
    </p:spTree>
    <p:extLst>
      <p:ext uri="{BB962C8B-B14F-4D97-AF65-F5344CB8AC3E}">
        <p14:creationId xmlns:p14="http://schemas.microsoft.com/office/powerpoint/2010/main" val="23517437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16560920-435E-444F-B58B-BB806BAADA8B}" type="slidenum">
              <a:rPr lang="nb-NO" smtClean="0"/>
              <a:t>5</a:t>
            </a:fld>
            <a:endParaRPr lang="nb-NO"/>
          </a:p>
        </p:txBody>
      </p:sp>
    </p:spTree>
    <p:extLst>
      <p:ext uri="{BB962C8B-B14F-4D97-AF65-F5344CB8AC3E}">
        <p14:creationId xmlns:p14="http://schemas.microsoft.com/office/powerpoint/2010/main" val="2061923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6560920-435E-444F-B58B-BB806BAADA8B}" type="slidenum">
              <a:rPr lang="nb-NO" smtClean="0"/>
              <a:t>6</a:t>
            </a:fld>
            <a:endParaRPr lang="nb-NO"/>
          </a:p>
        </p:txBody>
      </p:sp>
    </p:spTree>
    <p:extLst>
      <p:ext uri="{BB962C8B-B14F-4D97-AF65-F5344CB8AC3E}">
        <p14:creationId xmlns:p14="http://schemas.microsoft.com/office/powerpoint/2010/main" val="908279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5"/>
          </p:nvPr>
        </p:nvSpPr>
        <p:spPr/>
        <p:txBody>
          <a:bodyPr/>
          <a:lstStyle/>
          <a:p>
            <a:fld id="{16560920-435E-444F-B58B-BB806BAADA8B}" type="slidenum">
              <a:rPr lang="nb-NO" smtClean="0"/>
              <a:t>7</a:t>
            </a:fld>
            <a:endParaRPr lang="nb-NO"/>
          </a:p>
        </p:txBody>
      </p:sp>
    </p:spTree>
    <p:extLst>
      <p:ext uri="{BB962C8B-B14F-4D97-AF65-F5344CB8AC3E}">
        <p14:creationId xmlns:p14="http://schemas.microsoft.com/office/powerpoint/2010/main" val="1983094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CD6ACB-8318-C411-C826-37E196B065D6}"/>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C9692D99-CB47-C47B-AA2D-87D379F7F847}"/>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41CED958-15D7-0901-D3D5-F7392EBA1EA0}"/>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CB0493D8-F874-A7A8-73AE-9DD6EF1FB8F3}"/>
              </a:ext>
            </a:extLst>
          </p:cNvPr>
          <p:cNvSpPr>
            <a:spLocks noGrp="1"/>
          </p:cNvSpPr>
          <p:nvPr>
            <p:ph type="sldNum" sz="quarter" idx="5"/>
          </p:nvPr>
        </p:nvSpPr>
        <p:spPr/>
        <p:txBody>
          <a:bodyPr/>
          <a:lstStyle/>
          <a:p>
            <a:fld id="{16560920-435E-444F-B58B-BB806BAADA8B}" type="slidenum">
              <a:rPr lang="nb-NO" smtClean="0"/>
              <a:t>8</a:t>
            </a:fld>
            <a:endParaRPr lang="nb-NO"/>
          </a:p>
        </p:txBody>
      </p:sp>
    </p:spTree>
    <p:extLst>
      <p:ext uri="{BB962C8B-B14F-4D97-AF65-F5344CB8AC3E}">
        <p14:creationId xmlns:p14="http://schemas.microsoft.com/office/powerpoint/2010/main" val="1543570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84246A-4B7E-05B5-A169-4A7340C02B82}"/>
            </a:ext>
          </a:extLst>
        </p:cNvPr>
        <p:cNvGrpSpPr/>
        <p:nvPr/>
      </p:nvGrpSpPr>
      <p:grpSpPr>
        <a:xfrm>
          <a:off x="0" y="0"/>
          <a:ext cx="0" cy="0"/>
          <a:chOff x="0" y="0"/>
          <a:chExt cx="0" cy="0"/>
        </a:xfrm>
      </p:grpSpPr>
      <p:sp>
        <p:nvSpPr>
          <p:cNvPr id="2" name="Plassholder for lysbilde 1">
            <a:extLst>
              <a:ext uri="{FF2B5EF4-FFF2-40B4-BE49-F238E27FC236}">
                <a16:creationId xmlns:a16="http://schemas.microsoft.com/office/drawing/2014/main" id="{3A9FAC8E-4F7D-D343-1631-532D2873995D}"/>
              </a:ext>
            </a:extLst>
          </p:cNvPr>
          <p:cNvSpPr>
            <a:spLocks noGrp="1" noRot="1" noChangeAspect="1"/>
          </p:cNvSpPr>
          <p:nvPr>
            <p:ph type="sldImg"/>
          </p:nvPr>
        </p:nvSpPr>
        <p:spPr/>
      </p:sp>
      <p:sp>
        <p:nvSpPr>
          <p:cNvPr id="3" name="Plassholder for notater 2">
            <a:extLst>
              <a:ext uri="{FF2B5EF4-FFF2-40B4-BE49-F238E27FC236}">
                <a16:creationId xmlns:a16="http://schemas.microsoft.com/office/drawing/2014/main" id="{02D9C257-D567-AC31-6275-1D8ACBD89C23}"/>
              </a:ext>
            </a:extLst>
          </p:cNvPr>
          <p:cNvSpPr>
            <a:spLocks noGrp="1"/>
          </p:cNvSpPr>
          <p:nvPr>
            <p:ph type="body" idx="1"/>
          </p:nvPr>
        </p:nvSpPr>
        <p:spPr/>
        <p:txBody>
          <a:bodyPr/>
          <a:lstStyle/>
          <a:p>
            <a:endParaRPr lang="nb-NO"/>
          </a:p>
        </p:txBody>
      </p:sp>
      <p:sp>
        <p:nvSpPr>
          <p:cNvPr id="4" name="Plassholder for lysbildenummer 3">
            <a:extLst>
              <a:ext uri="{FF2B5EF4-FFF2-40B4-BE49-F238E27FC236}">
                <a16:creationId xmlns:a16="http://schemas.microsoft.com/office/drawing/2014/main" id="{4B84C9B4-08CB-1354-7801-4B5AD3365249}"/>
              </a:ext>
            </a:extLst>
          </p:cNvPr>
          <p:cNvSpPr>
            <a:spLocks noGrp="1"/>
          </p:cNvSpPr>
          <p:nvPr>
            <p:ph type="sldNum" sz="quarter" idx="5"/>
          </p:nvPr>
        </p:nvSpPr>
        <p:spPr/>
        <p:txBody>
          <a:bodyPr/>
          <a:lstStyle/>
          <a:p>
            <a:fld id="{16560920-435E-444F-B58B-BB806BAADA8B}" type="slidenum">
              <a:rPr lang="nb-NO" smtClean="0"/>
              <a:t>9</a:t>
            </a:fld>
            <a:endParaRPr lang="nb-NO"/>
          </a:p>
        </p:txBody>
      </p:sp>
    </p:spTree>
    <p:extLst>
      <p:ext uri="{BB962C8B-B14F-4D97-AF65-F5344CB8AC3E}">
        <p14:creationId xmlns:p14="http://schemas.microsoft.com/office/powerpoint/2010/main" val="40600453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sv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1.sv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2.sv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svg"/><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Master" Target="../slideMasters/slideMaster1.xml"/><Relationship Id="rId4" Type="http://schemas.openxmlformats.org/officeDocument/2006/relationships/image" Target="../media/image29.jpe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svg"/><Relationship Id="rId7" Type="http://schemas.openxmlformats.org/officeDocument/2006/relationships/image" Target="../media/image40.svg"/><Relationship Id="rId2" Type="http://schemas.openxmlformats.org/officeDocument/2006/relationships/image" Target="../media/image35.svg"/><Relationship Id="rId1" Type="http://schemas.openxmlformats.org/officeDocument/2006/relationships/slideMaster" Target="../slideMasters/slideMaster1.xml"/><Relationship Id="rId6" Type="http://schemas.openxmlformats.org/officeDocument/2006/relationships/image" Target="../media/image39.svg"/><Relationship Id="rId5" Type="http://schemas.openxmlformats.org/officeDocument/2006/relationships/image" Target="../media/image38.svg"/><Relationship Id="rId4" Type="http://schemas.openxmlformats.org/officeDocument/2006/relationships/image" Target="../media/image37.svg"/><Relationship Id="rId9" Type="http://schemas.openxmlformats.org/officeDocument/2006/relationships/image" Target="../media/image42.svg"/></Relationships>
</file>

<file path=ppt/slideLayouts/_rels/slideLayout57.xml.rels><?xml version="1.0" encoding="UTF-8" standalone="yes"?>
<Relationships xmlns="http://schemas.openxmlformats.org/package/2006/relationships"><Relationship Id="rId8" Type="http://schemas.openxmlformats.org/officeDocument/2006/relationships/image" Target="../media/image49.svg"/><Relationship Id="rId3" Type="http://schemas.openxmlformats.org/officeDocument/2006/relationships/image" Target="../media/image44.svg"/><Relationship Id="rId7" Type="http://schemas.openxmlformats.org/officeDocument/2006/relationships/image" Target="../media/image48.svg"/><Relationship Id="rId2" Type="http://schemas.openxmlformats.org/officeDocument/2006/relationships/image" Target="../media/image43.svg"/><Relationship Id="rId1" Type="http://schemas.openxmlformats.org/officeDocument/2006/relationships/slideMaster" Target="../slideMasters/slideMaster1.xml"/><Relationship Id="rId6" Type="http://schemas.openxmlformats.org/officeDocument/2006/relationships/image" Target="../media/image47.svg"/><Relationship Id="rId5" Type="http://schemas.openxmlformats.org/officeDocument/2006/relationships/image" Target="../media/image46.svg"/><Relationship Id="rId4" Type="http://schemas.openxmlformats.org/officeDocument/2006/relationships/image" Target="../media/image45.svg"/><Relationship Id="rId9" Type="http://schemas.openxmlformats.org/officeDocument/2006/relationships/image" Target="../media/image50.svg"/></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svg"/><Relationship Id="rId7" Type="http://schemas.openxmlformats.org/officeDocument/2006/relationships/image" Target="../media/image41.svg"/><Relationship Id="rId2" Type="http://schemas.openxmlformats.org/officeDocument/2006/relationships/image" Target="../media/image36.svg"/><Relationship Id="rId1" Type="http://schemas.openxmlformats.org/officeDocument/2006/relationships/slideMaster" Target="../slideMasters/slideMaster1.xml"/><Relationship Id="rId6" Type="http://schemas.openxmlformats.org/officeDocument/2006/relationships/image" Target="../media/image40.svg"/><Relationship Id="rId5" Type="http://schemas.openxmlformats.org/officeDocument/2006/relationships/image" Target="../media/image39.svg"/><Relationship Id="rId4" Type="http://schemas.openxmlformats.org/officeDocument/2006/relationships/image" Target="../media/image38.sv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50.svg"/><Relationship Id="rId3" Type="http://schemas.openxmlformats.org/officeDocument/2006/relationships/image" Target="../media/image45.svg"/><Relationship Id="rId7" Type="http://schemas.openxmlformats.org/officeDocument/2006/relationships/image" Target="../media/image49.svg"/><Relationship Id="rId2" Type="http://schemas.openxmlformats.org/officeDocument/2006/relationships/image" Target="../media/image44.svg"/><Relationship Id="rId1" Type="http://schemas.openxmlformats.org/officeDocument/2006/relationships/slideMaster" Target="../slideMasters/slideMaster1.xml"/><Relationship Id="rId6" Type="http://schemas.openxmlformats.org/officeDocument/2006/relationships/image" Target="../media/image48.svg"/><Relationship Id="rId5" Type="http://schemas.openxmlformats.org/officeDocument/2006/relationships/image" Target="../media/image47.svg"/><Relationship Id="rId4" Type="http://schemas.openxmlformats.org/officeDocument/2006/relationships/image" Target="../media/image46.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sv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svg"/></Relationships>
</file>

<file path=ppt/slideLayouts/_rels/slideLayout60.xml.rels><?xml version="1.0" encoding="UTF-8" standalone="yes"?>
<Relationships xmlns="http://schemas.openxmlformats.org/package/2006/relationships"><Relationship Id="rId2" Type="http://schemas.openxmlformats.org/officeDocument/2006/relationships/hyperlink" Target="https://ekko.ad.forskningsradet.no/innhold/Sider/Praktisk%20PowerPoint.aspx" TargetMode="External"/><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A_Forside">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8668-A268-530A-DC9F-9A8F9FE676E8}"/>
              </a:ext>
            </a:extLst>
          </p:cNvPr>
          <p:cNvSpPr>
            <a:spLocks noGrp="1"/>
          </p:cNvSpPr>
          <p:nvPr>
            <p:ph type="ctrTitle" hasCustomPrompt="1"/>
          </p:nvPr>
        </p:nvSpPr>
        <p:spPr>
          <a:xfrm>
            <a:off x="378072" y="161961"/>
            <a:ext cx="6841301" cy="2520315"/>
          </a:xfrm>
        </p:spPr>
        <p:txBody>
          <a:bodyPr anchor="b"/>
          <a:lstStyle>
            <a:lvl1pPr algn="l">
              <a:lnSpc>
                <a:spcPct val="98000"/>
              </a:lnSpc>
              <a:spcBef>
                <a:spcPts val="0"/>
              </a:spcBef>
              <a:defRPr sz="5100" spc="0" baseline="0"/>
            </a:lvl1pPr>
          </a:lstStyle>
          <a:p>
            <a:r>
              <a:rPr lang="nb-NO"/>
              <a:t>Her er det plass til en overskrift over flere linjer</a:t>
            </a:r>
          </a:p>
        </p:txBody>
      </p:sp>
      <p:sp>
        <p:nvSpPr>
          <p:cNvPr id="3" name="Subtitle 2">
            <a:extLst>
              <a:ext uri="{FF2B5EF4-FFF2-40B4-BE49-F238E27FC236}">
                <a16:creationId xmlns:a16="http://schemas.microsoft.com/office/drawing/2014/main" id="{8BA22FA0-124C-0357-A129-F8FE28FA561A}"/>
              </a:ext>
            </a:extLst>
          </p:cNvPr>
          <p:cNvSpPr>
            <a:spLocks noGrp="1"/>
          </p:cNvSpPr>
          <p:nvPr>
            <p:ph type="subTitle" idx="1" hasCustomPrompt="1"/>
          </p:nvPr>
        </p:nvSpPr>
        <p:spPr>
          <a:xfrm>
            <a:off x="378072" y="3060383"/>
            <a:ext cx="3600684" cy="1440180"/>
          </a:xfrm>
          <a:prstGeom prst="rect">
            <a:avLst/>
          </a:prstGeom>
        </p:spPr>
        <p:txBody>
          <a:bodyPr anchor="t"/>
          <a:lstStyle>
            <a:lvl1pPr marL="0" indent="0" algn="l">
              <a:lnSpc>
                <a:spcPct val="98000"/>
              </a:lnSpc>
              <a:spcBef>
                <a:spcPts val="0"/>
              </a:spcBef>
              <a:buNone/>
              <a:defRPr sz="1250" spc="0" baseline="0"/>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Her er det plass til en undertittel som kan gå over flere linjer</a:t>
            </a:r>
          </a:p>
        </p:txBody>
      </p:sp>
      <p:sp>
        <p:nvSpPr>
          <p:cNvPr id="4" name="Date Placeholder 3">
            <a:extLst>
              <a:ext uri="{FF2B5EF4-FFF2-40B4-BE49-F238E27FC236}">
                <a16:creationId xmlns:a16="http://schemas.microsoft.com/office/drawing/2014/main" id="{3038FA67-B1F6-EBAB-1AD2-A0E9FDEA687D}"/>
              </a:ext>
            </a:extLst>
          </p:cNvPr>
          <p:cNvSpPr>
            <a:spLocks noGrp="1"/>
          </p:cNvSpPr>
          <p:nvPr>
            <p:ph type="dt" sz="half" idx="10"/>
          </p:nvPr>
        </p:nvSpPr>
        <p:spPr>
          <a:xfrm>
            <a:off x="838200" y="-213559"/>
            <a:ext cx="2743200" cy="45719"/>
          </a:xfrm>
          <a:prstGeom prst="rect">
            <a:avLst/>
          </a:prstGeom>
        </p:spPr>
        <p:txBody>
          <a:bodyPr/>
          <a:lstStyle>
            <a:lvl1pPr>
              <a:defRPr sz="100" spc="0" baseline="0"/>
            </a:lvl1pPr>
          </a:lstStyle>
          <a:p>
            <a:fld id="{333AFA4B-41BA-4F02-83CA-EC40A180D7F1}" type="datetime1">
              <a:rPr lang="nb-NO" smtClean="0"/>
              <a:pPr/>
              <a:t>17.04.2026</a:t>
            </a:fld>
            <a:endParaRPr lang="nb-NO"/>
          </a:p>
        </p:txBody>
      </p:sp>
      <p:sp>
        <p:nvSpPr>
          <p:cNvPr id="5" name="Footer Placeholder 4">
            <a:extLst>
              <a:ext uri="{FF2B5EF4-FFF2-40B4-BE49-F238E27FC236}">
                <a16:creationId xmlns:a16="http://schemas.microsoft.com/office/drawing/2014/main" id="{C88CCC47-C9B8-3060-D983-2F00A9F71863}"/>
              </a:ext>
            </a:extLst>
          </p:cNvPr>
          <p:cNvSpPr>
            <a:spLocks noGrp="1"/>
          </p:cNvSpPr>
          <p:nvPr>
            <p:ph type="ftr" sz="quarter" idx="11"/>
          </p:nvPr>
        </p:nvSpPr>
        <p:spPr>
          <a:xfrm>
            <a:off x="4038600" y="-213559"/>
            <a:ext cx="4114800" cy="45719"/>
          </a:xfrm>
          <a:prstGeom prst="rect">
            <a:avLst/>
          </a:prstGeom>
        </p:spPr>
        <p:txBody>
          <a:bodyPr/>
          <a:lstStyle>
            <a:lvl1pPr>
              <a:defRPr sz="100" spc="0" baseline="0"/>
            </a:lvl1pPr>
          </a:lstStyle>
          <a:p>
            <a:r>
              <a:rPr lang="nb-NO"/>
              <a:t>Sett inn presentasjonstittel via toppmeny "Sett inn - Topptekst og bunntekst"</a:t>
            </a:r>
          </a:p>
        </p:txBody>
      </p:sp>
      <p:sp>
        <p:nvSpPr>
          <p:cNvPr id="6" name="Slide Number Placeholder 5">
            <a:extLst>
              <a:ext uri="{FF2B5EF4-FFF2-40B4-BE49-F238E27FC236}">
                <a16:creationId xmlns:a16="http://schemas.microsoft.com/office/drawing/2014/main" id="{D8D7FAD2-D84C-E416-630B-C15855D2689C}"/>
              </a:ext>
            </a:extLst>
          </p:cNvPr>
          <p:cNvSpPr>
            <a:spLocks noGrp="1"/>
          </p:cNvSpPr>
          <p:nvPr>
            <p:ph type="sldNum" sz="quarter" idx="12"/>
          </p:nvPr>
        </p:nvSpPr>
        <p:spPr>
          <a:xfrm>
            <a:off x="8610600" y="-213559"/>
            <a:ext cx="2743200" cy="45719"/>
          </a:xfrm>
          <a:prstGeom prst="rect">
            <a:avLst/>
          </a:prstGeom>
        </p:spPr>
        <p:txBody>
          <a:bodyPr/>
          <a:lstStyle>
            <a:lvl1pPr>
              <a:defRPr sz="100" spc="0" baseline="0"/>
            </a:lvl1pPr>
          </a:lstStyle>
          <a:p>
            <a:fld id="{36F4D1B9-59DF-4B5C-8440-F23B9F46A364}" type="slidenum">
              <a:rPr lang="nb-NO" smtClean="0"/>
              <a:pPr/>
              <a:t>‹#›</a:t>
            </a:fld>
            <a:endParaRPr lang="nb-NO"/>
          </a:p>
        </p:txBody>
      </p:sp>
      <p:sp>
        <p:nvSpPr>
          <p:cNvPr id="11" name="Rectangle 10">
            <a:extLst>
              <a:ext uri="{FF2B5EF4-FFF2-40B4-BE49-F238E27FC236}">
                <a16:creationId xmlns:a16="http://schemas.microsoft.com/office/drawing/2014/main" id="{A42B6D02-907A-1D13-0587-A3FF032A236E}"/>
              </a:ext>
            </a:extLst>
          </p:cNvPr>
          <p:cNvSpPr/>
          <p:nvPr userDrawn="1"/>
        </p:nvSpPr>
        <p:spPr>
          <a:xfrm>
            <a:off x="11625263" y="0"/>
            <a:ext cx="56673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00" spc="0" baseline="0" noProof="0"/>
          </a:p>
        </p:txBody>
      </p:sp>
      <p:sp>
        <p:nvSpPr>
          <p:cNvPr id="8" name="addin_colorlist" hidden="1">
            <a:extLst>
              <a:ext uri="{FF2B5EF4-FFF2-40B4-BE49-F238E27FC236}">
                <a16:creationId xmlns:a16="http://schemas.microsoft.com/office/drawing/2014/main" id="{C8E90A6C-866A-91F3-AD59-172E597BDE50}"/>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pic>
        <p:nvPicPr>
          <p:cNvPr id="13" name="LogoSymbol">
            <a:extLst>
              <a:ext uri="{FF2B5EF4-FFF2-40B4-BE49-F238E27FC236}">
                <a16:creationId xmlns:a16="http://schemas.microsoft.com/office/drawing/2014/main" id="{4D0FF863-48E2-B10B-78CE-14B2074E37A9}"/>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11786375" y="6439332"/>
            <a:ext cx="245165" cy="245180"/>
          </a:xfrm>
          <a:prstGeom prst="rect">
            <a:avLst/>
          </a:prstGeom>
        </p:spPr>
      </p:pic>
      <p:pic>
        <p:nvPicPr>
          <p:cNvPr id="14" name="logo_engelsk" hidden="1">
            <a:extLst>
              <a:ext uri="{FF2B5EF4-FFF2-40B4-BE49-F238E27FC236}">
                <a16:creationId xmlns:a16="http://schemas.microsoft.com/office/drawing/2014/main" id="{0F8B01C0-27D9-4168-BE4F-873EC7E48D5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351359" y="5639124"/>
            <a:ext cx="1154331" cy="267858"/>
          </a:xfrm>
          <a:prstGeom prst="rect">
            <a:avLst/>
          </a:prstGeom>
        </p:spPr>
      </p:pic>
      <p:pic>
        <p:nvPicPr>
          <p:cNvPr id="15" name="logo_bokmal">
            <a:extLst>
              <a:ext uri="{FF2B5EF4-FFF2-40B4-BE49-F238E27FC236}">
                <a16:creationId xmlns:a16="http://schemas.microsoft.com/office/drawing/2014/main" id="{D6E2603E-3081-6A60-C479-12C191D3603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409499" y="5757863"/>
            <a:ext cx="1032144" cy="133225"/>
          </a:xfrm>
          <a:prstGeom prst="rect">
            <a:avLst/>
          </a:prstGeom>
        </p:spPr>
      </p:pic>
      <p:pic>
        <p:nvPicPr>
          <p:cNvPr id="17" name="logo_nynorsk" hidden="1">
            <a:extLst>
              <a:ext uri="{FF2B5EF4-FFF2-40B4-BE49-F238E27FC236}">
                <a16:creationId xmlns:a16="http://schemas.microsoft.com/office/drawing/2014/main" id="{D1FD4448-3BC4-4650-B029-3644EE392551}"/>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11451439" y="5802148"/>
            <a:ext cx="948567" cy="132922"/>
          </a:xfrm>
          <a:prstGeom prst="rect">
            <a:avLst/>
          </a:prstGeom>
        </p:spPr>
      </p:pic>
      <p:sp>
        <p:nvSpPr>
          <p:cNvPr id="7" name="Text Placeholder 9">
            <a:extLst>
              <a:ext uri="{FF2B5EF4-FFF2-40B4-BE49-F238E27FC236}">
                <a16:creationId xmlns:a16="http://schemas.microsoft.com/office/drawing/2014/main" id="{A399E93F-310F-F87F-1868-F4F66287B4CD}"/>
              </a:ext>
            </a:extLst>
          </p:cNvPr>
          <p:cNvSpPr>
            <a:spLocks noGrp="1"/>
          </p:cNvSpPr>
          <p:nvPr>
            <p:ph type="body" sz="quarter" idx="13" hasCustomPrompt="1"/>
          </p:nvPr>
        </p:nvSpPr>
        <p:spPr>
          <a:xfrm>
            <a:off x="378071" y="5803903"/>
            <a:ext cx="3600684" cy="812797"/>
          </a:xfrm>
          <a:prstGeom prst="rect">
            <a:avLst/>
          </a:prstGeom>
        </p:spPr>
        <p:txBody>
          <a:bodyPr anchor="b">
            <a:noAutofit/>
          </a:bodyPr>
          <a:lstStyle>
            <a:lvl1pPr marL="0" indent="0">
              <a:lnSpc>
                <a:spcPts val="1500"/>
              </a:lnSpc>
              <a:spcBef>
                <a:spcPts val="0"/>
              </a:spcBef>
              <a:spcAft>
                <a:spcPts val="500"/>
              </a:spcAft>
              <a:buNone/>
              <a:defRPr sz="850" spc="0" baseline="0">
                <a:latin typeface="IBM Plex Mono" panose="020B0509050203000203" pitchFamily="49" charset="0"/>
                <a:cs typeface="Times New Roman" panose="02020603050405020304" pitchFamily="18" charset="0"/>
              </a:defRPr>
            </a:lvl1pPr>
          </a:lstStyle>
          <a:p>
            <a:pPr lvl="0"/>
            <a:r>
              <a:rPr lang="nb-NO" noProof="0"/>
              <a:t>Sett inn - Institusjon/Navn/Tittel/Dato</a:t>
            </a:r>
          </a:p>
        </p:txBody>
      </p:sp>
    </p:spTree>
    <p:extLst>
      <p:ext uri="{BB962C8B-B14F-4D97-AF65-F5344CB8AC3E}">
        <p14:creationId xmlns:p14="http://schemas.microsoft.com/office/powerpoint/2010/main" val="2567564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3C_Kapittel">
    <p:bg>
      <p:bgPr>
        <a:solidFill>
          <a:schemeClr val="bg1"/>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60FE42FB-2FCC-6990-B4B0-0C772BB3A566}"/>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25B5A394-5CED-4748-B903-7FE6431FDC21}" type="datetime1">
              <a:rPr lang="nb-NO" noProof="0" smtClean="0"/>
              <a:t>17.04.2026</a:t>
            </a:fld>
            <a:endParaRPr lang="nb-NO" noProof="0"/>
          </a:p>
        </p:txBody>
      </p:sp>
      <p:sp>
        <p:nvSpPr>
          <p:cNvPr id="7" name="Footer Placeholder 4">
            <a:extLst>
              <a:ext uri="{FF2B5EF4-FFF2-40B4-BE49-F238E27FC236}">
                <a16:creationId xmlns:a16="http://schemas.microsoft.com/office/drawing/2014/main" id="{9A2D4F16-02B4-F5C2-84D5-FD8BD329A60A}"/>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8" name="Slide Number Placeholder 5">
            <a:extLst>
              <a:ext uri="{FF2B5EF4-FFF2-40B4-BE49-F238E27FC236}">
                <a16:creationId xmlns:a16="http://schemas.microsoft.com/office/drawing/2014/main" id="{FF475C77-B441-FD12-A941-17B0A5A680F2}"/>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4" name="Graphic 12">
            <a:extLst>
              <a:ext uri="{FF2B5EF4-FFF2-40B4-BE49-F238E27FC236}">
                <a16:creationId xmlns:a16="http://schemas.microsoft.com/office/drawing/2014/main" id="{E038B107-12FE-5E70-DFC7-507BAEA0A4AD}"/>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pic>
        <p:nvPicPr>
          <p:cNvPr id="19" name="Graphic 18">
            <a:extLst>
              <a:ext uri="{FF2B5EF4-FFF2-40B4-BE49-F238E27FC236}">
                <a16:creationId xmlns:a16="http://schemas.microsoft.com/office/drawing/2014/main" id="{17C17BE9-5DE8-CA8B-5952-3869A8D93C8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t="9562" r="14439" b="7542"/>
          <a:stretch>
            <a:fillRect/>
          </a:stretch>
        </p:blipFill>
        <p:spPr>
          <a:xfrm>
            <a:off x="5131397" y="1"/>
            <a:ext cx="7060603" cy="6866639"/>
          </a:xfrm>
          <a:custGeom>
            <a:avLst/>
            <a:gdLst>
              <a:gd name="connsiteX0" fmla="*/ 0 w 14120286"/>
              <a:gd name="connsiteY0" fmla="*/ 0 h 13733278"/>
              <a:gd name="connsiteX1" fmla="*/ 14120286 w 14120286"/>
              <a:gd name="connsiteY1" fmla="*/ 0 h 13733278"/>
              <a:gd name="connsiteX2" fmla="*/ 14120286 w 14120286"/>
              <a:gd name="connsiteY2" fmla="*/ 13733278 h 13733278"/>
              <a:gd name="connsiteX3" fmla="*/ 0 w 14120286"/>
              <a:gd name="connsiteY3" fmla="*/ 13733278 h 13733278"/>
            </a:gdLst>
            <a:ahLst/>
            <a:cxnLst>
              <a:cxn ang="0">
                <a:pos x="connsiteX0" y="connsiteY0"/>
              </a:cxn>
              <a:cxn ang="0">
                <a:pos x="connsiteX1" y="connsiteY1"/>
              </a:cxn>
              <a:cxn ang="0">
                <a:pos x="connsiteX2" y="connsiteY2"/>
              </a:cxn>
              <a:cxn ang="0">
                <a:pos x="connsiteX3" y="connsiteY3"/>
              </a:cxn>
            </a:cxnLst>
            <a:rect l="l" t="t" r="r" b="b"/>
            <a:pathLst>
              <a:path w="14120286" h="13733278">
                <a:moveTo>
                  <a:pt x="0" y="0"/>
                </a:moveTo>
                <a:lnTo>
                  <a:pt x="14120286" y="0"/>
                </a:lnTo>
                <a:lnTo>
                  <a:pt x="14120286" y="13733278"/>
                </a:lnTo>
                <a:lnTo>
                  <a:pt x="0" y="13733278"/>
                </a:lnTo>
                <a:close/>
              </a:path>
            </a:pathLst>
          </a:custGeom>
        </p:spPr>
      </p:pic>
      <p:sp>
        <p:nvSpPr>
          <p:cNvPr id="5" name="addin_colorlist" hidden="1">
            <a:extLst>
              <a:ext uri="{FF2B5EF4-FFF2-40B4-BE49-F238E27FC236}">
                <a16:creationId xmlns:a16="http://schemas.microsoft.com/office/drawing/2014/main" id="{C1C684B0-99F5-0068-AFCE-CEB8D19E8B5D}"/>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9" name="Title 1">
            <a:extLst>
              <a:ext uri="{FF2B5EF4-FFF2-40B4-BE49-F238E27FC236}">
                <a16:creationId xmlns:a16="http://schemas.microsoft.com/office/drawing/2014/main" id="{86D5A437-6FCF-A7CC-C755-1CE764BDBA8B}"/>
              </a:ext>
            </a:extLst>
          </p:cNvPr>
          <p:cNvSpPr>
            <a:spLocks noGrp="1"/>
          </p:cNvSpPr>
          <p:nvPr>
            <p:ph type="ctrTitle" hasCustomPrompt="1"/>
          </p:nvPr>
        </p:nvSpPr>
        <p:spPr>
          <a:xfrm>
            <a:off x="378072" y="1068863"/>
            <a:ext cx="7020457" cy="1260158"/>
          </a:xfrm>
        </p:spPr>
        <p:txBody>
          <a:bodyPr anchor="t"/>
          <a:lstStyle>
            <a:lvl1pPr algn="l">
              <a:lnSpc>
                <a:spcPct val="98000"/>
              </a:lnSpc>
              <a:spcBef>
                <a:spcPts val="0"/>
              </a:spcBef>
              <a:defRPr sz="3800" spc="0" baseline="0"/>
            </a:lvl1pPr>
          </a:lstStyle>
          <a:p>
            <a:r>
              <a:rPr lang="nb-NO" noProof="0"/>
              <a:t>Kapittelnavn</a:t>
            </a:r>
          </a:p>
        </p:txBody>
      </p:sp>
      <p:sp>
        <p:nvSpPr>
          <p:cNvPr id="2" name="Text Placeholder 9">
            <a:extLst>
              <a:ext uri="{FF2B5EF4-FFF2-40B4-BE49-F238E27FC236}">
                <a16:creationId xmlns:a16="http://schemas.microsoft.com/office/drawing/2014/main" id="{4FEF8FAA-6380-21B2-B8BB-F5428087AEFB}"/>
              </a:ext>
            </a:extLst>
          </p:cNvPr>
          <p:cNvSpPr>
            <a:spLocks noGrp="1"/>
          </p:cNvSpPr>
          <p:nvPr>
            <p:ph type="body" sz="quarter" idx="15" hasCustomPrompt="1"/>
          </p:nvPr>
        </p:nvSpPr>
        <p:spPr>
          <a:xfrm>
            <a:off x="378072" y="6110048"/>
            <a:ext cx="3600684" cy="384721"/>
          </a:xfrm>
          <a:prstGeom prst="rect">
            <a:avLst/>
          </a:prstGeom>
        </p:spPr>
        <p:txBody>
          <a:bodyPr anchor="b"/>
          <a:lstStyle>
            <a:lvl1pPr marL="0" indent="0">
              <a:lnSpc>
                <a:spcPct val="100000"/>
              </a:lnSpc>
              <a:spcBef>
                <a:spcPts val="0"/>
              </a:spcBef>
              <a:spcAft>
                <a:spcPts val="0"/>
              </a:spcAft>
              <a:buNone/>
              <a:defRPr sz="1250" kern="1200" spc="0" baseline="0">
                <a:latin typeface="+mj-lt"/>
                <a:cs typeface="Times New Roman" panose="02020603050405020304" pitchFamily="18" charset="0"/>
              </a:defRPr>
            </a:lvl1pPr>
          </a:lstStyle>
          <a:p>
            <a:r>
              <a:rPr lang="nb-NO" noProof="0"/>
              <a:t>Her er det plass til en undertittel som kan gå over flere linjer</a:t>
            </a:r>
          </a:p>
        </p:txBody>
      </p:sp>
    </p:spTree>
    <p:extLst>
      <p:ext uri="{BB962C8B-B14F-4D97-AF65-F5344CB8AC3E}">
        <p14:creationId xmlns:p14="http://schemas.microsoft.com/office/powerpoint/2010/main" val="2605878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4A_Tittel og punktliste">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2" name="addin_colorlist" hidden="1">
            <a:extLst>
              <a:ext uri="{FF2B5EF4-FFF2-40B4-BE49-F238E27FC236}">
                <a16:creationId xmlns:a16="http://schemas.microsoft.com/office/drawing/2014/main" id="{16D79837-6879-6508-A248-B534037709FB}"/>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4" name="Text Placeholder 8">
            <a:extLst>
              <a:ext uri="{FF2B5EF4-FFF2-40B4-BE49-F238E27FC236}">
                <a16:creationId xmlns:a16="http://schemas.microsoft.com/office/drawing/2014/main" id="{530DBEE3-3909-8C7C-C047-2099EA47761A}"/>
              </a:ext>
            </a:extLst>
          </p:cNvPr>
          <p:cNvSpPr>
            <a:spLocks noGrp="1"/>
          </p:cNvSpPr>
          <p:nvPr>
            <p:ph type="body" sz="quarter" idx="22"/>
          </p:nvPr>
        </p:nvSpPr>
        <p:spPr>
          <a:xfrm>
            <a:off x="378070" y="2091205"/>
            <a:ext cx="6841301" cy="3158389"/>
          </a:xfrm>
          <a:prstGeom prst="rect">
            <a:avLst/>
          </a:prstGeom>
        </p:spPr>
        <p:txBody>
          <a:bodyPr lIns="0" tIns="0" rIns="0" bIns="0"/>
          <a:lstStyle>
            <a:lvl1pPr marL="252000" indent="-171000">
              <a:lnSpc>
                <a:spcPct val="110000"/>
              </a:lnSpc>
              <a:spcBef>
                <a:spcPts val="0"/>
              </a:spcBef>
              <a:buFont typeface="Wingdings" panose="05000000000000000000" pitchFamily="2" charset="2"/>
              <a:buChar char="§"/>
              <a:defRPr sz="1700" spc="0" baseline="0"/>
            </a:lvl1pPr>
            <a:lvl2pPr marL="720000" indent="-108000">
              <a:lnSpc>
                <a:spcPct val="110000"/>
              </a:lnSpc>
              <a:spcBef>
                <a:spcPts val="0"/>
              </a:spcBef>
              <a:buFont typeface="+mj-lt"/>
              <a:buAutoNum type="romanLcPeriod"/>
              <a:defRPr sz="1700" spc="0" baseline="0"/>
            </a:lvl2pPr>
            <a:lvl3pPr marL="990000" indent="-108000">
              <a:lnSpc>
                <a:spcPct val="110000"/>
              </a:lnSpc>
              <a:spcBef>
                <a:spcPts val="0"/>
              </a:spcBef>
              <a:defRPr sz="1700" spc="0" baseline="0"/>
            </a:lvl3pPr>
            <a:lvl4pPr marL="1260000" indent="-108000">
              <a:lnSpc>
                <a:spcPct val="110000"/>
              </a:lnSpc>
              <a:spcBef>
                <a:spcPts val="0"/>
              </a:spcBef>
              <a:defRPr sz="1700" spc="0" baseline="0"/>
            </a:lvl4pPr>
            <a:lvl5pPr marL="1530000" indent="-108000">
              <a:lnSpc>
                <a:spcPct val="110000"/>
              </a:lnSpc>
              <a:spcBef>
                <a:spcPts val="0"/>
              </a:spcBef>
              <a:defRPr sz="170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8" name="Title 1">
            <a:extLst>
              <a:ext uri="{FF2B5EF4-FFF2-40B4-BE49-F238E27FC236}">
                <a16:creationId xmlns:a16="http://schemas.microsoft.com/office/drawing/2014/main" id="{66ED809D-C705-E552-9A07-2CD262D8ABB1}"/>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
        <p:nvSpPr>
          <p:cNvPr id="3" name="Date Placeholder 2">
            <a:extLst>
              <a:ext uri="{FF2B5EF4-FFF2-40B4-BE49-F238E27FC236}">
                <a16:creationId xmlns:a16="http://schemas.microsoft.com/office/drawing/2014/main" id="{6F49DEA2-AB05-98C9-9AA7-89321929AF9A}"/>
              </a:ext>
            </a:extLst>
          </p:cNvPr>
          <p:cNvSpPr>
            <a:spLocks noGrp="1"/>
          </p:cNvSpPr>
          <p:nvPr>
            <p:ph type="dt" sz="half" idx="23"/>
          </p:nvPr>
        </p:nvSpPr>
        <p:spPr/>
        <p:txBody>
          <a:bodyPr/>
          <a:lstStyle/>
          <a:p>
            <a:fld id="{ACD1C610-CF41-475E-9BC0-08DC8100DF62}" type="datetime1">
              <a:rPr lang="nb-NO" smtClean="0"/>
              <a:t>17.04.2026</a:t>
            </a:fld>
            <a:endParaRPr lang="nb-NO"/>
          </a:p>
        </p:txBody>
      </p:sp>
      <p:sp>
        <p:nvSpPr>
          <p:cNvPr id="9" name="Footer Placeholder 8">
            <a:extLst>
              <a:ext uri="{FF2B5EF4-FFF2-40B4-BE49-F238E27FC236}">
                <a16:creationId xmlns:a16="http://schemas.microsoft.com/office/drawing/2014/main" id="{6F447F90-7766-EF22-FD8F-849280F962DD}"/>
              </a:ext>
            </a:extLst>
          </p:cNvPr>
          <p:cNvSpPr>
            <a:spLocks noGrp="1"/>
          </p:cNvSpPr>
          <p:nvPr>
            <p:ph type="ftr" sz="quarter" idx="24"/>
          </p:nvPr>
        </p:nvSpPr>
        <p:spPr/>
        <p:txBody>
          <a:bodyPr/>
          <a:lstStyle/>
          <a:p>
            <a:r>
              <a:rPr lang="nb-NO"/>
              <a:t>Sett inn presentasjonstittel via toppmeny "Sett inn - Topptekst og bunntekst"</a:t>
            </a:r>
          </a:p>
        </p:txBody>
      </p:sp>
      <p:sp>
        <p:nvSpPr>
          <p:cNvPr id="10" name="Slide Number Placeholder 9">
            <a:extLst>
              <a:ext uri="{FF2B5EF4-FFF2-40B4-BE49-F238E27FC236}">
                <a16:creationId xmlns:a16="http://schemas.microsoft.com/office/drawing/2014/main" id="{2ECF2F81-7486-D89C-2309-04F31122828B}"/>
              </a:ext>
            </a:extLst>
          </p:cNvPr>
          <p:cNvSpPr>
            <a:spLocks noGrp="1"/>
          </p:cNvSpPr>
          <p:nvPr>
            <p:ph type="sldNum" sz="quarter" idx="25"/>
          </p:nvPr>
        </p:nvSpPr>
        <p:spPr/>
        <p:txBody>
          <a:bodyPr/>
          <a:lstStyle/>
          <a:p>
            <a:fld id="{36F4D1B9-59DF-4B5C-8440-F23B9F46A364}" type="slidenum">
              <a:rPr lang="nb-NO" smtClean="0"/>
              <a:pPr/>
              <a:t>‹#›</a:t>
            </a:fld>
            <a:endParaRPr lang="nb-NO"/>
          </a:p>
        </p:txBody>
      </p:sp>
    </p:spTree>
    <p:extLst>
      <p:ext uri="{BB962C8B-B14F-4D97-AF65-F5344CB8AC3E}">
        <p14:creationId xmlns:p14="http://schemas.microsoft.com/office/powerpoint/2010/main" val="2730246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4B_Ingress og tekst">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3" name="Text Placeholder 9">
            <a:extLst>
              <a:ext uri="{FF2B5EF4-FFF2-40B4-BE49-F238E27FC236}">
                <a16:creationId xmlns:a16="http://schemas.microsoft.com/office/drawing/2014/main" id="{08051DAE-8EBD-B68A-3CE2-5472D14A3389}"/>
              </a:ext>
            </a:extLst>
          </p:cNvPr>
          <p:cNvSpPr>
            <a:spLocks noGrp="1"/>
          </p:cNvSpPr>
          <p:nvPr>
            <p:ph type="body" sz="quarter" idx="15" hasCustomPrompt="1"/>
          </p:nvPr>
        </p:nvSpPr>
        <p:spPr>
          <a:xfrm>
            <a:off x="6288092" y="1128822"/>
            <a:ext cx="5040958" cy="1516640"/>
          </a:xfrm>
          <a:prstGeom prst="rect">
            <a:avLst/>
          </a:prstGeom>
        </p:spPr>
        <p:txBody>
          <a:bodyPr/>
          <a:lstStyle>
            <a:lvl1pPr marL="0" indent="0">
              <a:lnSpc>
                <a:spcPct val="98000"/>
              </a:lnSpc>
              <a:spcBef>
                <a:spcPts val="0"/>
              </a:spcBef>
              <a:spcAft>
                <a:spcPts val="1600"/>
              </a:spcAft>
              <a:buNone/>
              <a:defRPr sz="1250" kern="120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5" name="Date Placeholder 4">
            <a:extLst>
              <a:ext uri="{FF2B5EF4-FFF2-40B4-BE49-F238E27FC236}">
                <a16:creationId xmlns:a16="http://schemas.microsoft.com/office/drawing/2014/main" id="{274BB7D0-984C-B8C4-9628-3A25F11E46D0}"/>
              </a:ext>
            </a:extLst>
          </p:cNvPr>
          <p:cNvSpPr>
            <a:spLocks noGrp="1"/>
          </p:cNvSpPr>
          <p:nvPr>
            <p:ph type="dt" sz="half" idx="16"/>
          </p:nvPr>
        </p:nvSpPr>
        <p:spPr/>
        <p:txBody>
          <a:bodyPr/>
          <a:lstStyle/>
          <a:p>
            <a:fld id="{1B5AB1CC-667F-4215-A6FC-590B88B01AF5}" type="datetime1">
              <a:rPr lang="nb-NO" noProof="0" smtClean="0"/>
              <a:t>17.04.2026</a:t>
            </a:fld>
            <a:endParaRPr lang="nb-NO" noProof="0"/>
          </a:p>
        </p:txBody>
      </p:sp>
      <p:sp>
        <p:nvSpPr>
          <p:cNvPr id="6" name="Footer Placeholder 5">
            <a:extLst>
              <a:ext uri="{FF2B5EF4-FFF2-40B4-BE49-F238E27FC236}">
                <a16:creationId xmlns:a16="http://schemas.microsoft.com/office/drawing/2014/main" id="{289B85BD-5731-447F-CADF-224BDA1954A4}"/>
              </a:ext>
            </a:extLst>
          </p:cNvPr>
          <p:cNvSpPr>
            <a:spLocks noGrp="1"/>
          </p:cNvSpPr>
          <p:nvPr>
            <p:ph type="ftr" sz="quarter" idx="17"/>
          </p:nvPr>
        </p:nvSpPr>
        <p:spPr/>
        <p:txBody>
          <a:bodyPr/>
          <a:lstStyle/>
          <a:p>
            <a:r>
              <a:rPr lang="nb-NO" noProof="0"/>
              <a:t>Sett inn presentasjonstittel via toppmeny "Sett inn - Topptekst og bunntekst"</a:t>
            </a:r>
          </a:p>
        </p:txBody>
      </p:sp>
      <p:sp>
        <p:nvSpPr>
          <p:cNvPr id="7" name="Slide Number Placeholder 6">
            <a:extLst>
              <a:ext uri="{FF2B5EF4-FFF2-40B4-BE49-F238E27FC236}">
                <a16:creationId xmlns:a16="http://schemas.microsoft.com/office/drawing/2014/main" id="{A2D237D2-6C2F-3C20-6F64-99EE0C544070}"/>
              </a:ext>
            </a:extLst>
          </p:cNvPr>
          <p:cNvSpPr>
            <a:spLocks noGrp="1"/>
          </p:cNvSpPr>
          <p:nvPr>
            <p:ph type="sldNum" sz="quarter" idx="18"/>
          </p:nvPr>
        </p:nvSpPr>
        <p:spPr/>
        <p:txBody>
          <a:bodyPr/>
          <a:lstStyle/>
          <a:p>
            <a:fld id="{36F4D1B9-59DF-4B5C-8440-F23B9F46A364}" type="slidenum">
              <a:rPr lang="nb-NO" noProof="0" smtClean="0"/>
              <a:pPr/>
              <a:t>‹#›</a:t>
            </a:fld>
            <a:endParaRPr lang="nb-NO" noProof="0"/>
          </a:p>
        </p:txBody>
      </p:sp>
      <p:sp>
        <p:nvSpPr>
          <p:cNvPr id="9" name="Title 1">
            <a:extLst>
              <a:ext uri="{FF2B5EF4-FFF2-40B4-BE49-F238E27FC236}">
                <a16:creationId xmlns:a16="http://schemas.microsoft.com/office/drawing/2014/main" id="{DAC6616D-93A1-324F-D529-119B8492413E}"/>
              </a:ext>
            </a:extLst>
          </p:cNvPr>
          <p:cNvSpPr>
            <a:spLocks noGrp="1"/>
          </p:cNvSpPr>
          <p:nvPr>
            <p:ph type="ctrTitle" hasCustomPrompt="1"/>
          </p:nvPr>
        </p:nvSpPr>
        <p:spPr>
          <a:xfrm>
            <a:off x="378072" y="1128822"/>
            <a:ext cx="5040958" cy="1800225"/>
          </a:xfrm>
        </p:spPr>
        <p:txBody>
          <a:bodyPr anchor="t"/>
          <a:lstStyle>
            <a:lvl1pPr algn="l">
              <a:lnSpc>
                <a:spcPct val="98000"/>
              </a:lnSpc>
              <a:spcBef>
                <a:spcPts val="0"/>
              </a:spcBef>
              <a:spcAft>
                <a:spcPts val="1600"/>
              </a:spcAft>
              <a:defRPr sz="1700" spc="0" baseline="0"/>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
        <p:nvSpPr>
          <p:cNvPr id="2" name="addin_colorlist" hidden="1">
            <a:extLst>
              <a:ext uri="{FF2B5EF4-FFF2-40B4-BE49-F238E27FC236}">
                <a16:creationId xmlns:a16="http://schemas.microsoft.com/office/drawing/2014/main" id="{16D79837-6879-6508-A248-B534037709FB}"/>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4" name="Text Placeholder 8">
            <a:extLst>
              <a:ext uri="{FF2B5EF4-FFF2-40B4-BE49-F238E27FC236}">
                <a16:creationId xmlns:a16="http://schemas.microsoft.com/office/drawing/2014/main" id="{530DBEE3-3909-8C7C-C047-2099EA47761A}"/>
              </a:ext>
            </a:extLst>
          </p:cNvPr>
          <p:cNvSpPr>
            <a:spLocks noGrp="1"/>
          </p:cNvSpPr>
          <p:nvPr>
            <p:ph type="body" sz="quarter" idx="22"/>
          </p:nvPr>
        </p:nvSpPr>
        <p:spPr>
          <a:xfrm>
            <a:off x="6288092" y="2711139"/>
            <a:ext cx="5040958" cy="1839233"/>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2011714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4C_Ingress og tekst">
    <p:bg>
      <p:bgPr>
        <a:solidFill>
          <a:schemeClr val="bg1"/>
        </a:solidFill>
        <a:effectLst/>
      </p:bgPr>
    </p:bg>
    <p:spTree>
      <p:nvGrpSpPr>
        <p:cNvPr id="1" name=""/>
        <p:cNvGrpSpPr/>
        <p:nvPr/>
      </p:nvGrpSpPr>
      <p:grpSpPr>
        <a:xfrm>
          <a:off x="0" y="0"/>
          <a:ext cx="0" cy="0"/>
          <a:chOff x="0" y="0"/>
          <a:chExt cx="0" cy="0"/>
        </a:xfrm>
      </p:grpSpPr>
      <p:sp>
        <p:nvSpPr>
          <p:cNvPr id="4" name="Text Placeholder 9">
            <a:extLst>
              <a:ext uri="{FF2B5EF4-FFF2-40B4-BE49-F238E27FC236}">
                <a16:creationId xmlns:a16="http://schemas.microsoft.com/office/drawing/2014/main" id="{750911D6-CB4B-4E12-C995-159BEBC8F9DA}"/>
              </a:ext>
            </a:extLst>
          </p:cNvPr>
          <p:cNvSpPr>
            <a:spLocks noGrp="1"/>
          </p:cNvSpPr>
          <p:nvPr>
            <p:ph type="body" sz="quarter" idx="13" hasCustomPrompt="1"/>
          </p:nvPr>
        </p:nvSpPr>
        <p:spPr>
          <a:xfrm>
            <a:off x="6288092" y="1154483"/>
            <a:ext cx="5040958" cy="216027"/>
          </a:xfrm>
          <a:prstGeom prst="rect">
            <a:avLst/>
          </a:prstGeom>
        </p:spPr>
        <p:txBody>
          <a:bodyPr anchor="t"/>
          <a:lstStyle>
            <a:lvl1pPr marL="0" indent="0">
              <a:lnSpc>
                <a:spcPct val="98000"/>
              </a:lnSpc>
              <a:spcBef>
                <a:spcPts val="0"/>
              </a:spcBef>
              <a:spcAft>
                <a:spcPts val="0"/>
              </a:spcAft>
              <a:buNone/>
              <a:defRPr sz="1250" b="1" kern="1200" spc="0" baseline="0">
                <a:latin typeface="+mj-lt"/>
                <a:cs typeface="Times New Roman" panose="02020603050405020304" pitchFamily="18" charset="0"/>
              </a:defRPr>
            </a:lvl1pPr>
          </a:lstStyle>
          <a:p>
            <a:pPr lvl="0"/>
            <a:r>
              <a:rPr lang="nb-NO" noProof="0"/>
              <a:t>Undertittel</a:t>
            </a:r>
          </a:p>
        </p:txBody>
      </p:sp>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3" name="Text Placeholder 9">
            <a:extLst>
              <a:ext uri="{FF2B5EF4-FFF2-40B4-BE49-F238E27FC236}">
                <a16:creationId xmlns:a16="http://schemas.microsoft.com/office/drawing/2014/main" id="{08051DAE-8EBD-B68A-3CE2-5472D14A3389}"/>
              </a:ext>
            </a:extLst>
          </p:cNvPr>
          <p:cNvSpPr>
            <a:spLocks noGrp="1"/>
          </p:cNvSpPr>
          <p:nvPr>
            <p:ph type="body" sz="quarter" idx="15" hasCustomPrompt="1"/>
          </p:nvPr>
        </p:nvSpPr>
        <p:spPr>
          <a:xfrm>
            <a:off x="6288092" y="1565327"/>
            <a:ext cx="5040958" cy="1080135"/>
          </a:xfrm>
          <a:prstGeom prst="rect">
            <a:avLst/>
          </a:prstGeom>
        </p:spPr>
        <p:txBody>
          <a:bodyPr/>
          <a:lstStyle>
            <a:lvl1pPr marL="0" indent="0">
              <a:lnSpc>
                <a:spcPct val="98000"/>
              </a:lnSpc>
              <a:spcBef>
                <a:spcPts val="0"/>
              </a:spcBef>
              <a:spcAft>
                <a:spcPts val="1600"/>
              </a:spcAft>
              <a:buNone/>
              <a:defRPr sz="1250" kern="120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5" name="Date Placeholder 4">
            <a:extLst>
              <a:ext uri="{FF2B5EF4-FFF2-40B4-BE49-F238E27FC236}">
                <a16:creationId xmlns:a16="http://schemas.microsoft.com/office/drawing/2014/main" id="{274BB7D0-984C-B8C4-9628-3A25F11E46D0}"/>
              </a:ext>
            </a:extLst>
          </p:cNvPr>
          <p:cNvSpPr>
            <a:spLocks noGrp="1"/>
          </p:cNvSpPr>
          <p:nvPr>
            <p:ph type="dt" sz="half" idx="16"/>
          </p:nvPr>
        </p:nvSpPr>
        <p:spPr/>
        <p:txBody>
          <a:bodyPr/>
          <a:lstStyle/>
          <a:p>
            <a:fld id="{FE4FAD94-64BD-4584-B0D7-4747553D0CDC}" type="datetime1">
              <a:rPr lang="nb-NO" noProof="0" smtClean="0"/>
              <a:t>17.04.2026</a:t>
            </a:fld>
            <a:endParaRPr lang="nb-NO" noProof="0"/>
          </a:p>
        </p:txBody>
      </p:sp>
      <p:sp>
        <p:nvSpPr>
          <p:cNvPr id="6" name="Footer Placeholder 5">
            <a:extLst>
              <a:ext uri="{FF2B5EF4-FFF2-40B4-BE49-F238E27FC236}">
                <a16:creationId xmlns:a16="http://schemas.microsoft.com/office/drawing/2014/main" id="{289B85BD-5731-447F-CADF-224BDA1954A4}"/>
              </a:ext>
            </a:extLst>
          </p:cNvPr>
          <p:cNvSpPr>
            <a:spLocks noGrp="1"/>
          </p:cNvSpPr>
          <p:nvPr>
            <p:ph type="ftr" sz="quarter" idx="17"/>
          </p:nvPr>
        </p:nvSpPr>
        <p:spPr/>
        <p:txBody>
          <a:bodyPr/>
          <a:lstStyle/>
          <a:p>
            <a:r>
              <a:rPr lang="nb-NO" noProof="0"/>
              <a:t>Sett inn presentasjonstittel via toppmeny "Sett inn - Topptekst og bunntekst"</a:t>
            </a:r>
          </a:p>
        </p:txBody>
      </p:sp>
      <p:sp>
        <p:nvSpPr>
          <p:cNvPr id="7" name="Slide Number Placeholder 6">
            <a:extLst>
              <a:ext uri="{FF2B5EF4-FFF2-40B4-BE49-F238E27FC236}">
                <a16:creationId xmlns:a16="http://schemas.microsoft.com/office/drawing/2014/main" id="{A2D237D2-6C2F-3C20-6F64-99EE0C544070}"/>
              </a:ext>
            </a:extLst>
          </p:cNvPr>
          <p:cNvSpPr>
            <a:spLocks noGrp="1"/>
          </p:cNvSpPr>
          <p:nvPr>
            <p:ph type="sldNum" sz="quarter" idx="18"/>
          </p:nvPr>
        </p:nvSpPr>
        <p:spPr/>
        <p:txBody>
          <a:bodyPr/>
          <a:lstStyle/>
          <a:p>
            <a:fld id="{36F4D1B9-59DF-4B5C-8440-F23B9F46A364}" type="slidenum">
              <a:rPr lang="nb-NO" noProof="0" smtClean="0"/>
              <a:pPr/>
              <a:t>‹#›</a:t>
            </a:fld>
            <a:endParaRPr lang="nb-NO" noProof="0"/>
          </a:p>
        </p:txBody>
      </p:sp>
      <p:sp>
        <p:nvSpPr>
          <p:cNvPr id="8" name="Text Placeholder 8">
            <a:extLst>
              <a:ext uri="{FF2B5EF4-FFF2-40B4-BE49-F238E27FC236}">
                <a16:creationId xmlns:a16="http://schemas.microsoft.com/office/drawing/2014/main" id="{F147B905-3B78-695C-3258-FFC1BB85741F}"/>
              </a:ext>
            </a:extLst>
          </p:cNvPr>
          <p:cNvSpPr>
            <a:spLocks noGrp="1"/>
          </p:cNvSpPr>
          <p:nvPr>
            <p:ph type="body" sz="quarter" idx="22"/>
          </p:nvPr>
        </p:nvSpPr>
        <p:spPr>
          <a:xfrm>
            <a:off x="6288092" y="2711139"/>
            <a:ext cx="5040958" cy="1839233"/>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9" name="Title 1">
            <a:extLst>
              <a:ext uri="{FF2B5EF4-FFF2-40B4-BE49-F238E27FC236}">
                <a16:creationId xmlns:a16="http://schemas.microsoft.com/office/drawing/2014/main" id="{DAC6616D-93A1-324F-D529-119B8492413E}"/>
              </a:ext>
            </a:extLst>
          </p:cNvPr>
          <p:cNvSpPr>
            <a:spLocks noGrp="1"/>
          </p:cNvSpPr>
          <p:nvPr>
            <p:ph type="ctrTitle" hasCustomPrompt="1"/>
          </p:nvPr>
        </p:nvSpPr>
        <p:spPr>
          <a:xfrm>
            <a:off x="378072" y="1128822"/>
            <a:ext cx="5040958" cy="1800225"/>
          </a:xfrm>
        </p:spPr>
        <p:txBody>
          <a:bodyPr anchor="t"/>
          <a:lstStyle>
            <a:lvl1pPr algn="l">
              <a:lnSpc>
                <a:spcPct val="98000"/>
              </a:lnSpc>
              <a:spcBef>
                <a:spcPts val="0"/>
              </a:spcBef>
              <a:spcAft>
                <a:spcPts val="1600"/>
              </a:spcAft>
              <a:defRPr sz="1700" spc="0" baseline="0"/>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2" name="addin_colorlist" hidden="1">
            <a:extLst>
              <a:ext uri="{FF2B5EF4-FFF2-40B4-BE49-F238E27FC236}">
                <a16:creationId xmlns:a16="http://schemas.microsoft.com/office/drawing/2014/main" id="{16D79837-6879-6508-A248-B534037709FB}"/>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Tree>
    <p:extLst>
      <p:ext uri="{BB962C8B-B14F-4D97-AF65-F5344CB8AC3E}">
        <p14:creationId xmlns:p14="http://schemas.microsoft.com/office/powerpoint/2010/main" val="921457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4D_Tittel og teks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8668-A268-530A-DC9F-9A8F9FE676E8}"/>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3" name="Text Placeholder 9">
            <a:extLst>
              <a:ext uri="{FF2B5EF4-FFF2-40B4-BE49-F238E27FC236}">
                <a16:creationId xmlns:a16="http://schemas.microsoft.com/office/drawing/2014/main" id="{08051DAE-8EBD-B68A-3CE2-5472D14A3389}"/>
              </a:ext>
            </a:extLst>
          </p:cNvPr>
          <p:cNvSpPr>
            <a:spLocks noGrp="1"/>
          </p:cNvSpPr>
          <p:nvPr>
            <p:ph type="body" sz="quarter" idx="15" hasCustomPrompt="1"/>
          </p:nvPr>
        </p:nvSpPr>
        <p:spPr>
          <a:xfrm>
            <a:off x="6288092" y="2131385"/>
            <a:ext cx="5040958" cy="1080135"/>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5" name="Text Placeholder 9">
            <a:extLst>
              <a:ext uri="{FF2B5EF4-FFF2-40B4-BE49-F238E27FC236}">
                <a16:creationId xmlns:a16="http://schemas.microsoft.com/office/drawing/2014/main" id="{04143994-9C8D-FACB-54F8-87171D0EA9E8}"/>
              </a:ext>
            </a:extLst>
          </p:cNvPr>
          <p:cNvSpPr>
            <a:spLocks noGrp="1"/>
          </p:cNvSpPr>
          <p:nvPr>
            <p:ph type="body" sz="quarter" idx="16" hasCustomPrompt="1"/>
          </p:nvPr>
        </p:nvSpPr>
        <p:spPr>
          <a:xfrm>
            <a:off x="378071" y="2131385"/>
            <a:ext cx="5040958" cy="2980735"/>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6" name="Date Placeholder 5">
            <a:extLst>
              <a:ext uri="{FF2B5EF4-FFF2-40B4-BE49-F238E27FC236}">
                <a16:creationId xmlns:a16="http://schemas.microsoft.com/office/drawing/2014/main" id="{A53EA6DC-681A-FEAA-205C-D23A290ADAE1}"/>
              </a:ext>
            </a:extLst>
          </p:cNvPr>
          <p:cNvSpPr>
            <a:spLocks noGrp="1"/>
          </p:cNvSpPr>
          <p:nvPr>
            <p:ph type="dt" sz="half" idx="19"/>
          </p:nvPr>
        </p:nvSpPr>
        <p:spPr/>
        <p:txBody>
          <a:bodyPr/>
          <a:lstStyle/>
          <a:p>
            <a:fld id="{AD45842D-91A3-4114-8D88-52B250B96236}" type="datetime1">
              <a:rPr lang="nb-NO" noProof="0" smtClean="0"/>
              <a:t>17.04.2026</a:t>
            </a:fld>
            <a:endParaRPr lang="nb-NO" noProof="0"/>
          </a:p>
        </p:txBody>
      </p:sp>
      <p:sp>
        <p:nvSpPr>
          <p:cNvPr id="7" name="Footer Placeholder 6">
            <a:extLst>
              <a:ext uri="{FF2B5EF4-FFF2-40B4-BE49-F238E27FC236}">
                <a16:creationId xmlns:a16="http://schemas.microsoft.com/office/drawing/2014/main" id="{4E2981F4-53CC-05EE-7234-5D4F4F587940}"/>
              </a:ext>
            </a:extLst>
          </p:cNvPr>
          <p:cNvSpPr>
            <a:spLocks noGrp="1"/>
          </p:cNvSpPr>
          <p:nvPr>
            <p:ph type="ftr" sz="quarter" idx="20"/>
          </p:nvPr>
        </p:nvSpPr>
        <p:spPr/>
        <p:txBody>
          <a:bodyPr/>
          <a:lstStyle/>
          <a:p>
            <a:r>
              <a:rPr lang="nb-NO" noProof="0"/>
              <a:t>Sett inn presentasjonstittel via toppmeny "Sett inn - Topptekst og bunntekst"</a:t>
            </a:r>
          </a:p>
        </p:txBody>
      </p:sp>
      <p:sp>
        <p:nvSpPr>
          <p:cNvPr id="8" name="Slide Number Placeholder 7">
            <a:extLst>
              <a:ext uri="{FF2B5EF4-FFF2-40B4-BE49-F238E27FC236}">
                <a16:creationId xmlns:a16="http://schemas.microsoft.com/office/drawing/2014/main" id="{45B5C078-3D57-5EF6-DF64-C8C2ED36FC47}"/>
              </a:ext>
            </a:extLst>
          </p:cNvPr>
          <p:cNvSpPr>
            <a:spLocks noGrp="1"/>
          </p:cNvSpPr>
          <p:nvPr>
            <p:ph type="sldNum" sz="quarter" idx="21"/>
          </p:nvPr>
        </p:nvSpPr>
        <p:spPr/>
        <p:txBody>
          <a:bodyPr/>
          <a:lstStyle/>
          <a:p>
            <a:fld id="{36F4D1B9-59DF-4B5C-8440-F23B9F46A364}" type="slidenum">
              <a:rPr lang="nb-NO" noProof="0" smtClean="0"/>
              <a:pPr/>
              <a:t>‹#›</a:t>
            </a:fld>
            <a:endParaRPr lang="nb-NO" noProof="0"/>
          </a:p>
        </p:txBody>
      </p:sp>
      <p:sp>
        <p:nvSpPr>
          <p:cNvPr id="4" name="addin_colorlist" hidden="1">
            <a:extLst>
              <a:ext uri="{FF2B5EF4-FFF2-40B4-BE49-F238E27FC236}">
                <a16:creationId xmlns:a16="http://schemas.microsoft.com/office/drawing/2014/main" id="{E4001142-BB06-62E8-67AB-D7836458387B}"/>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10" name="Text Placeholder 8">
            <a:extLst>
              <a:ext uri="{FF2B5EF4-FFF2-40B4-BE49-F238E27FC236}">
                <a16:creationId xmlns:a16="http://schemas.microsoft.com/office/drawing/2014/main" id="{C9693415-EBAF-9133-AA68-5063DD587134}"/>
              </a:ext>
            </a:extLst>
          </p:cNvPr>
          <p:cNvSpPr>
            <a:spLocks noGrp="1"/>
          </p:cNvSpPr>
          <p:nvPr>
            <p:ph type="body" sz="quarter" idx="23"/>
          </p:nvPr>
        </p:nvSpPr>
        <p:spPr>
          <a:xfrm>
            <a:off x="6288092" y="3273639"/>
            <a:ext cx="5040958" cy="1839233"/>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2633190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04E_Tittel og tekst">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5" name="Date Placeholder 4">
            <a:extLst>
              <a:ext uri="{FF2B5EF4-FFF2-40B4-BE49-F238E27FC236}">
                <a16:creationId xmlns:a16="http://schemas.microsoft.com/office/drawing/2014/main" id="{274BB7D0-984C-B8C4-9628-3A25F11E46D0}"/>
              </a:ext>
            </a:extLst>
          </p:cNvPr>
          <p:cNvSpPr>
            <a:spLocks noGrp="1"/>
          </p:cNvSpPr>
          <p:nvPr>
            <p:ph type="dt" sz="half" idx="16"/>
          </p:nvPr>
        </p:nvSpPr>
        <p:spPr/>
        <p:txBody>
          <a:bodyPr/>
          <a:lstStyle/>
          <a:p>
            <a:fld id="{75D49F36-E9F9-438D-AAC6-AB29A9D2646E}" type="datetime1">
              <a:rPr lang="nb-NO" noProof="0" smtClean="0"/>
              <a:t>17.04.2026</a:t>
            </a:fld>
            <a:endParaRPr lang="nb-NO" noProof="0"/>
          </a:p>
        </p:txBody>
      </p:sp>
      <p:sp>
        <p:nvSpPr>
          <p:cNvPr id="6" name="Footer Placeholder 5">
            <a:extLst>
              <a:ext uri="{FF2B5EF4-FFF2-40B4-BE49-F238E27FC236}">
                <a16:creationId xmlns:a16="http://schemas.microsoft.com/office/drawing/2014/main" id="{289B85BD-5731-447F-CADF-224BDA1954A4}"/>
              </a:ext>
            </a:extLst>
          </p:cNvPr>
          <p:cNvSpPr>
            <a:spLocks noGrp="1"/>
          </p:cNvSpPr>
          <p:nvPr>
            <p:ph type="ftr" sz="quarter" idx="17"/>
          </p:nvPr>
        </p:nvSpPr>
        <p:spPr/>
        <p:txBody>
          <a:bodyPr/>
          <a:lstStyle/>
          <a:p>
            <a:r>
              <a:rPr lang="nb-NO" noProof="0"/>
              <a:t>Sett inn presentasjonstittel via toppmeny "Sett inn - Topptekst og bunntekst"</a:t>
            </a:r>
          </a:p>
        </p:txBody>
      </p:sp>
      <p:sp>
        <p:nvSpPr>
          <p:cNvPr id="7" name="Slide Number Placeholder 6">
            <a:extLst>
              <a:ext uri="{FF2B5EF4-FFF2-40B4-BE49-F238E27FC236}">
                <a16:creationId xmlns:a16="http://schemas.microsoft.com/office/drawing/2014/main" id="{A2D237D2-6C2F-3C20-6F64-99EE0C544070}"/>
              </a:ext>
            </a:extLst>
          </p:cNvPr>
          <p:cNvSpPr>
            <a:spLocks noGrp="1"/>
          </p:cNvSpPr>
          <p:nvPr>
            <p:ph type="sldNum" sz="quarter" idx="18"/>
          </p:nvPr>
        </p:nvSpPr>
        <p:spPr/>
        <p:txBody>
          <a:bodyPr/>
          <a:lstStyle/>
          <a:p>
            <a:fld id="{36F4D1B9-59DF-4B5C-8440-F23B9F46A364}" type="slidenum">
              <a:rPr lang="nb-NO" noProof="0" smtClean="0"/>
              <a:pPr/>
              <a:t>‹#›</a:t>
            </a:fld>
            <a:endParaRPr lang="nb-NO" noProof="0"/>
          </a:p>
        </p:txBody>
      </p:sp>
      <p:sp>
        <p:nvSpPr>
          <p:cNvPr id="2" name="addin_colorlist" hidden="1">
            <a:extLst>
              <a:ext uri="{FF2B5EF4-FFF2-40B4-BE49-F238E27FC236}">
                <a16:creationId xmlns:a16="http://schemas.microsoft.com/office/drawing/2014/main" id="{16D79837-6879-6508-A248-B534037709FB}"/>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14" name="Text Placeholder 9">
            <a:extLst>
              <a:ext uri="{FF2B5EF4-FFF2-40B4-BE49-F238E27FC236}">
                <a16:creationId xmlns:a16="http://schemas.microsoft.com/office/drawing/2014/main" id="{53205272-C4ED-DC1F-8991-951606C82B7E}"/>
              </a:ext>
            </a:extLst>
          </p:cNvPr>
          <p:cNvSpPr>
            <a:spLocks noGrp="1"/>
          </p:cNvSpPr>
          <p:nvPr>
            <p:ph type="body" sz="quarter" idx="15" hasCustomPrompt="1"/>
          </p:nvPr>
        </p:nvSpPr>
        <p:spPr>
          <a:xfrm>
            <a:off x="6288092" y="2131385"/>
            <a:ext cx="5040958" cy="1080135"/>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16" name="Text Placeholder 9">
            <a:extLst>
              <a:ext uri="{FF2B5EF4-FFF2-40B4-BE49-F238E27FC236}">
                <a16:creationId xmlns:a16="http://schemas.microsoft.com/office/drawing/2014/main" id="{27A5BBC6-B6DD-3D9E-E42F-1192382CB325}"/>
              </a:ext>
            </a:extLst>
          </p:cNvPr>
          <p:cNvSpPr>
            <a:spLocks noGrp="1"/>
          </p:cNvSpPr>
          <p:nvPr>
            <p:ph type="body" sz="quarter" idx="19" hasCustomPrompt="1"/>
          </p:nvPr>
        </p:nvSpPr>
        <p:spPr>
          <a:xfrm>
            <a:off x="378071" y="2131385"/>
            <a:ext cx="5040958" cy="1839234"/>
          </a:xfrm>
          <a:prstGeom prst="rect">
            <a:avLst/>
          </a:prstGeom>
        </p:spPr>
        <p:txBody>
          <a:bodyPr/>
          <a:lstStyle>
            <a:lvl1pPr marL="0" indent="0">
              <a:lnSpc>
                <a:spcPct val="98000"/>
              </a:lnSpc>
              <a:spcBef>
                <a:spcPts val="0"/>
              </a:spcBef>
              <a:spcAft>
                <a:spcPts val="1600"/>
              </a:spcAft>
              <a:buNone/>
              <a:defRPr sz="170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3" name="Text Placeholder 8">
            <a:extLst>
              <a:ext uri="{FF2B5EF4-FFF2-40B4-BE49-F238E27FC236}">
                <a16:creationId xmlns:a16="http://schemas.microsoft.com/office/drawing/2014/main" id="{BB1D7FE2-AF40-8CB2-D5B8-69DED126A151}"/>
              </a:ext>
            </a:extLst>
          </p:cNvPr>
          <p:cNvSpPr>
            <a:spLocks noGrp="1"/>
          </p:cNvSpPr>
          <p:nvPr>
            <p:ph type="body" sz="quarter" idx="23"/>
          </p:nvPr>
        </p:nvSpPr>
        <p:spPr>
          <a:xfrm>
            <a:off x="6288092" y="3273639"/>
            <a:ext cx="5040958" cy="1839233"/>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4" name="Title 1">
            <a:extLst>
              <a:ext uri="{FF2B5EF4-FFF2-40B4-BE49-F238E27FC236}">
                <a16:creationId xmlns:a16="http://schemas.microsoft.com/office/drawing/2014/main" id="{E2311F5E-9BD1-BABC-7C1C-486A750EE295}"/>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Tree>
    <p:extLst>
      <p:ext uri="{BB962C8B-B14F-4D97-AF65-F5344CB8AC3E}">
        <p14:creationId xmlns:p14="http://schemas.microsoft.com/office/powerpoint/2010/main" val="32576251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4F_Tittel og 3 kolonner">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3" name="Text Placeholder 9">
            <a:extLst>
              <a:ext uri="{FF2B5EF4-FFF2-40B4-BE49-F238E27FC236}">
                <a16:creationId xmlns:a16="http://schemas.microsoft.com/office/drawing/2014/main" id="{08051DAE-8EBD-B68A-3CE2-5472D14A3389}"/>
              </a:ext>
            </a:extLst>
          </p:cNvPr>
          <p:cNvSpPr>
            <a:spLocks noGrp="1"/>
          </p:cNvSpPr>
          <p:nvPr>
            <p:ph type="body" sz="quarter" idx="15" hasCustomPrompt="1"/>
          </p:nvPr>
        </p:nvSpPr>
        <p:spPr>
          <a:xfrm>
            <a:off x="380388" y="2102354"/>
            <a:ext cx="3600684" cy="2573927"/>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6" name="Text Placeholder 9">
            <a:extLst>
              <a:ext uri="{FF2B5EF4-FFF2-40B4-BE49-F238E27FC236}">
                <a16:creationId xmlns:a16="http://schemas.microsoft.com/office/drawing/2014/main" id="{2414DD01-B2EE-7AFF-995B-74B312617673}"/>
              </a:ext>
            </a:extLst>
          </p:cNvPr>
          <p:cNvSpPr>
            <a:spLocks noGrp="1"/>
          </p:cNvSpPr>
          <p:nvPr>
            <p:ph type="body" sz="quarter" idx="16" hasCustomPrompt="1"/>
          </p:nvPr>
        </p:nvSpPr>
        <p:spPr>
          <a:xfrm>
            <a:off x="4190635" y="2102354"/>
            <a:ext cx="3600684" cy="2573927"/>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7" name="Text Placeholder 9">
            <a:extLst>
              <a:ext uri="{FF2B5EF4-FFF2-40B4-BE49-F238E27FC236}">
                <a16:creationId xmlns:a16="http://schemas.microsoft.com/office/drawing/2014/main" id="{F8982450-B8E7-E406-3456-0B51462B93C4}"/>
              </a:ext>
            </a:extLst>
          </p:cNvPr>
          <p:cNvSpPr>
            <a:spLocks noGrp="1"/>
          </p:cNvSpPr>
          <p:nvPr>
            <p:ph type="body" sz="quarter" idx="17" hasCustomPrompt="1"/>
          </p:nvPr>
        </p:nvSpPr>
        <p:spPr>
          <a:xfrm>
            <a:off x="8000882" y="2102354"/>
            <a:ext cx="3600684" cy="2573927"/>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10" name="Date Placeholder 9">
            <a:extLst>
              <a:ext uri="{FF2B5EF4-FFF2-40B4-BE49-F238E27FC236}">
                <a16:creationId xmlns:a16="http://schemas.microsoft.com/office/drawing/2014/main" id="{CF17AC3D-F287-645E-685B-2C943688E65E}"/>
              </a:ext>
            </a:extLst>
          </p:cNvPr>
          <p:cNvSpPr>
            <a:spLocks noGrp="1"/>
          </p:cNvSpPr>
          <p:nvPr>
            <p:ph type="dt" sz="half" idx="21"/>
          </p:nvPr>
        </p:nvSpPr>
        <p:spPr/>
        <p:txBody>
          <a:bodyPr/>
          <a:lstStyle/>
          <a:p>
            <a:fld id="{8B32D586-F0D1-4084-A4FA-6B84B7FFA6C4}" type="datetime1">
              <a:rPr lang="nb-NO" noProof="0" smtClean="0"/>
              <a:t>17.04.2026</a:t>
            </a:fld>
            <a:endParaRPr lang="nb-NO" noProof="0"/>
          </a:p>
        </p:txBody>
      </p:sp>
      <p:sp>
        <p:nvSpPr>
          <p:cNvPr id="13" name="Footer Placeholder 12">
            <a:extLst>
              <a:ext uri="{FF2B5EF4-FFF2-40B4-BE49-F238E27FC236}">
                <a16:creationId xmlns:a16="http://schemas.microsoft.com/office/drawing/2014/main" id="{E6E98CE0-BA8A-CFB0-D671-CDA9DBC9C351}"/>
              </a:ext>
            </a:extLst>
          </p:cNvPr>
          <p:cNvSpPr>
            <a:spLocks noGrp="1"/>
          </p:cNvSpPr>
          <p:nvPr>
            <p:ph type="ftr" sz="quarter" idx="22"/>
          </p:nvPr>
        </p:nvSpPr>
        <p:spPr/>
        <p:txBody>
          <a:bodyPr/>
          <a:lstStyle/>
          <a:p>
            <a:r>
              <a:rPr lang="nb-NO" noProof="0"/>
              <a:t>Sett inn presentasjonstittel via toppmeny "Sett inn - Topptekst og bunntekst"</a:t>
            </a:r>
          </a:p>
        </p:txBody>
      </p:sp>
      <p:sp>
        <p:nvSpPr>
          <p:cNvPr id="14" name="Slide Number Placeholder 13">
            <a:extLst>
              <a:ext uri="{FF2B5EF4-FFF2-40B4-BE49-F238E27FC236}">
                <a16:creationId xmlns:a16="http://schemas.microsoft.com/office/drawing/2014/main" id="{33DC8058-0066-9063-6257-A933BAB79CA6}"/>
              </a:ext>
            </a:extLst>
          </p:cNvPr>
          <p:cNvSpPr>
            <a:spLocks noGrp="1"/>
          </p:cNvSpPr>
          <p:nvPr>
            <p:ph type="sldNum" sz="quarter" idx="23"/>
          </p:nvPr>
        </p:nvSpPr>
        <p:spPr/>
        <p:txBody>
          <a:bodyPr/>
          <a:lstStyle/>
          <a:p>
            <a:fld id="{36F4D1B9-59DF-4B5C-8440-F23B9F46A364}" type="slidenum">
              <a:rPr lang="nb-NO" noProof="0" smtClean="0"/>
              <a:pPr/>
              <a:t>‹#›</a:t>
            </a:fld>
            <a:endParaRPr lang="nb-NO" noProof="0"/>
          </a:p>
        </p:txBody>
      </p:sp>
      <p:sp>
        <p:nvSpPr>
          <p:cNvPr id="9" name="addin_colorlist" hidden="1">
            <a:extLst>
              <a:ext uri="{FF2B5EF4-FFF2-40B4-BE49-F238E27FC236}">
                <a16:creationId xmlns:a16="http://schemas.microsoft.com/office/drawing/2014/main" id="{33E2F7D7-E675-6825-3211-11DBFC81A6C6}"/>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2" name="Title 1">
            <a:extLst>
              <a:ext uri="{FF2B5EF4-FFF2-40B4-BE49-F238E27FC236}">
                <a16:creationId xmlns:a16="http://schemas.microsoft.com/office/drawing/2014/main" id="{FCF6ED4E-B16D-F3C2-58F7-5A4A72053907}"/>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Tree>
    <p:extLst>
      <p:ext uri="{BB962C8B-B14F-4D97-AF65-F5344CB8AC3E}">
        <p14:creationId xmlns:p14="http://schemas.microsoft.com/office/powerpoint/2010/main" val="22417813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4G_Tittel og 3 kolonner">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10" name="Date Placeholder 9">
            <a:extLst>
              <a:ext uri="{FF2B5EF4-FFF2-40B4-BE49-F238E27FC236}">
                <a16:creationId xmlns:a16="http://schemas.microsoft.com/office/drawing/2014/main" id="{CF17AC3D-F287-645E-685B-2C943688E65E}"/>
              </a:ext>
            </a:extLst>
          </p:cNvPr>
          <p:cNvSpPr>
            <a:spLocks noGrp="1"/>
          </p:cNvSpPr>
          <p:nvPr>
            <p:ph type="dt" sz="half" idx="21"/>
          </p:nvPr>
        </p:nvSpPr>
        <p:spPr/>
        <p:txBody>
          <a:bodyPr/>
          <a:lstStyle/>
          <a:p>
            <a:fld id="{AD9374EF-56A6-4EF6-A364-5665187486B2}" type="datetime1">
              <a:rPr lang="nb-NO" noProof="0" smtClean="0"/>
              <a:t>17.04.2026</a:t>
            </a:fld>
            <a:endParaRPr lang="nb-NO" noProof="0"/>
          </a:p>
        </p:txBody>
      </p:sp>
      <p:sp>
        <p:nvSpPr>
          <p:cNvPr id="13" name="Footer Placeholder 12">
            <a:extLst>
              <a:ext uri="{FF2B5EF4-FFF2-40B4-BE49-F238E27FC236}">
                <a16:creationId xmlns:a16="http://schemas.microsoft.com/office/drawing/2014/main" id="{E6E98CE0-BA8A-CFB0-D671-CDA9DBC9C351}"/>
              </a:ext>
            </a:extLst>
          </p:cNvPr>
          <p:cNvSpPr>
            <a:spLocks noGrp="1"/>
          </p:cNvSpPr>
          <p:nvPr>
            <p:ph type="ftr" sz="quarter" idx="22"/>
          </p:nvPr>
        </p:nvSpPr>
        <p:spPr/>
        <p:txBody>
          <a:bodyPr/>
          <a:lstStyle/>
          <a:p>
            <a:r>
              <a:rPr lang="nb-NO" noProof="0"/>
              <a:t>Sett inn presentasjonstittel via toppmeny "Sett inn - Topptekst og bunntekst"</a:t>
            </a:r>
          </a:p>
        </p:txBody>
      </p:sp>
      <p:sp>
        <p:nvSpPr>
          <p:cNvPr id="14" name="Slide Number Placeholder 13">
            <a:extLst>
              <a:ext uri="{FF2B5EF4-FFF2-40B4-BE49-F238E27FC236}">
                <a16:creationId xmlns:a16="http://schemas.microsoft.com/office/drawing/2014/main" id="{33DC8058-0066-9063-6257-A933BAB79CA6}"/>
              </a:ext>
            </a:extLst>
          </p:cNvPr>
          <p:cNvSpPr>
            <a:spLocks noGrp="1"/>
          </p:cNvSpPr>
          <p:nvPr>
            <p:ph type="sldNum" sz="quarter" idx="23"/>
          </p:nvPr>
        </p:nvSpPr>
        <p:spPr/>
        <p:txBody>
          <a:bodyPr/>
          <a:lstStyle/>
          <a:p>
            <a:fld id="{36F4D1B9-59DF-4B5C-8440-F23B9F46A364}" type="slidenum">
              <a:rPr lang="nb-NO" noProof="0" smtClean="0"/>
              <a:pPr/>
              <a:t>‹#›</a:t>
            </a:fld>
            <a:endParaRPr lang="nb-NO" noProof="0"/>
          </a:p>
        </p:txBody>
      </p:sp>
      <p:sp>
        <p:nvSpPr>
          <p:cNvPr id="9" name="addin_colorlist" hidden="1">
            <a:extLst>
              <a:ext uri="{FF2B5EF4-FFF2-40B4-BE49-F238E27FC236}">
                <a16:creationId xmlns:a16="http://schemas.microsoft.com/office/drawing/2014/main" id="{33E2F7D7-E675-6825-3211-11DBFC81A6C6}"/>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4" name="Text Placeholder 9">
            <a:extLst>
              <a:ext uri="{FF2B5EF4-FFF2-40B4-BE49-F238E27FC236}">
                <a16:creationId xmlns:a16="http://schemas.microsoft.com/office/drawing/2014/main" id="{FB20DD90-D6D6-91F2-180B-77CBC1755EF2}"/>
              </a:ext>
            </a:extLst>
          </p:cNvPr>
          <p:cNvSpPr>
            <a:spLocks noGrp="1"/>
          </p:cNvSpPr>
          <p:nvPr>
            <p:ph type="body" sz="quarter" idx="15" hasCustomPrompt="1"/>
          </p:nvPr>
        </p:nvSpPr>
        <p:spPr>
          <a:xfrm>
            <a:off x="380388" y="2516011"/>
            <a:ext cx="3600684"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5" name="Text Placeholder 9">
            <a:extLst>
              <a:ext uri="{FF2B5EF4-FFF2-40B4-BE49-F238E27FC236}">
                <a16:creationId xmlns:a16="http://schemas.microsoft.com/office/drawing/2014/main" id="{51F85EC5-0318-3753-4836-415EFCE638AB}"/>
              </a:ext>
            </a:extLst>
          </p:cNvPr>
          <p:cNvSpPr>
            <a:spLocks noGrp="1"/>
          </p:cNvSpPr>
          <p:nvPr>
            <p:ph type="body" sz="quarter" idx="16" hasCustomPrompt="1"/>
          </p:nvPr>
        </p:nvSpPr>
        <p:spPr>
          <a:xfrm>
            <a:off x="4190635" y="2516011"/>
            <a:ext cx="3600684"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8" name="Text Placeholder 9">
            <a:extLst>
              <a:ext uri="{FF2B5EF4-FFF2-40B4-BE49-F238E27FC236}">
                <a16:creationId xmlns:a16="http://schemas.microsoft.com/office/drawing/2014/main" id="{C20FA81F-2827-2312-01DD-E6FEBF2E6224}"/>
              </a:ext>
            </a:extLst>
          </p:cNvPr>
          <p:cNvSpPr>
            <a:spLocks noGrp="1"/>
          </p:cNvSpPr>
          <p:nvPr>
            <p:ph type="body" sz="quarter" idx="17" hasCustomPrompt="1"/>
          </p:nvPr>
        </p:nvSpPr>
        <p:spPr>
          <a:xfrm>
            <a:off x="8000882" y="2516011"/>
            <a:ext cx="3600684"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11" name="Text Placeholder 9">
            <a:extLst>
              <a:ext uri="{FF2B5EF4-FFF2-40B4-BE49-F238E27FC236}">
                <a16:creationId xmlns:a16="http://schemas.microsoft.com/office/drawing/2014/main" id="{C362FAE3-1046-596D-F663-400656F8770D}"/>
              </a:ext>
            </a:extLst>
          </p:cNvPr>
          <p:cNvSpPr>
            <a:spLocks noGrp="1"/>
          </p:cNvSpPr>
          <p:nvPr>
            <p:ph type="body" sz="quarter" idx="18" hasCustomPrompt="1"/>
          </p:nvPr>
        </p:nvSpPr>
        <p:spPr>
          <a:xfrm>
            <a:off x="380388" y="2102354"/>
            <a:ext cx="3600684"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12" name="Text Placeholder 9">
            <a:extLst>
              <a:ext uri="{FF2B5EF4-FFF2-40B4-BE49-F238E27FC236}">
                <a16:creationId xmlns:a16="http://schemas.microsoft.com/office/drawing/2014/main" id="{1D2B4C47-9BAA-60B0-0D12-642CA467A107}"/>
              </a:ext>
            </a:extLst>
          </p:cNvPr>
          <p:cNvSpPr>
            <a:spLocks noGrp="1"/>
          </p:cNvSpPr>
          <p:nvPr>
            <p:ph type="body" sz="quarter" idx="19" hasCustomPrompt="1"/>
          </p:nvPr>
        </p:nvSpPr>
        <p:spPr>
          <a:xfrm>
            <a:off x="4190635" y="2102354"/>
            <a:ext cx="3600684"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16" name="Text Placeholder 9">
            <a:extLst>
              <a:ext uri="{FF2B5EF4-FFF2-40B4-BE49-F238E27FC236}">
                <a16:creationId xmlns:a16="http://schemas.microsoft.com/office/drawing/2014/main" id="{C50551ED-1152-F968-653B-28424AB021EE}"/>
              </a:ext>
            </a:extLst>
          </p:cNvPr>
          <p:cNvSpPr>
            <a:spLocks noGrp="1"/>
          </p:cNvSpPr>
          <p:nvPr>
            <p:ph type="body" sz="quarter" idx="20" hasCustomPrompt="1"/>
          </p:nvPr>
        </p:nvSpPr>
        <p:spPr>
          <a:xfrm>
            <a:off x="8000882" y="2102354"/>
            <a:ext cx="3600684"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2" name="Title 1">
            <a:extLst>
              <a:ext uri="{FF2B5EF4-FFF2-40B4-BE49-F238E27FC236}">
                <a16:creationId xmlns:a16="http://schemas.microsoft.com/office/drawing/2014/main" id="{5C046C92-98DF-B898-1532-0F6CBFC0E53B}"/>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Tree>
    <p:extLst>
      <p:ext uri="{BB962C8B-B14F-4D97-AF65-F5344CB8AC3E}">
        <p14:creationId xmlns:p14="http://schemas.microsoft.com/office/powerpoint/2010/main" val="40955744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04H_Tittel og 3 kolonner med tall">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19" name="Text Placeholder 9">
            <a:extLst>
              <a:ext uri="{FF2B5EF4-FFF2-40B4-BE49-F238E27FC236}">
                <a16:creationId xmlns:a16="http://schemas.microsoft.com/office/drawing/2014/main" id="{F41DE113-D328-B3EB-A2F5-2A0BAC6DDF2E}"/>
              </a:ext>
            </a:extLst>
          </p:cNvPr>
          <p:cNvSpPr>
            <a:spLocks noGrp="1"/>
          </p:cNvSpPr>
          <p:nvPr>
            <p:ph type="body" sz="quarter" idx="21" hasCustomPrompt="1"/>
          </p:nvPr>
        </p:nvSpPr>
        <p:spPr>
          <a:xfrm>
            <a:off x="380388" y="2148115"/>
            <a:ext cx="3600684"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1</a:t>
            </a:r>
          </a:p>
        </p:txBody>
      </p:sp>
      <p:sp>
        <p:nvSpPr>
          <p:cNvPr id="20" name="Text Placeholder 9">
            <a:extLst>
              <a:ext uri="{FF2B5EF4-FFF2-40B4-BE49-F238E27FC236}">
                <a16:creationId xmlns:a16="http://schemas.microsoft.com/office/drawing/2014/main" id="{1C764060-4D9F-2B0D-9E07-4824A4370634}"/>
              </a:ext>
            </a:extLst>
          </p:cNvPr>
          <p:cNvSpPr>
            <a:spLocks noGrp="1"/>
          </p:cNvSpPr>
          <p:nvPr>
            <p:ph type="body" sz="quarter" idx="22" hasCustomPrompt="1"/>
          </p:nvPr>
        </p:nvSpPr>
        <p:spPr>
          <a:xfrm>
            <a:off x="4190635" y="2148115"/>
            <a:ext cx="3600684"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2</a:t>
            </a:r>
          </a:p>
        </p:txBody>
      </p:sp>
      <p:sp>
        <p:nvSpPr>
          <p:cNvPr id="21" name="Text Placeholder 9">
            <a:extLst>
              <a:ext uri="{FF2B5EF4-FFF2-40B4-BE49-F238E27FC236}">
                <a16:creationId xmlns:a16="http://schemas.microsoft.com/office/drawing/2014/main" id="{CB4DAB2C-0537-50C9-E54C-BB6D2305EBE4}"/>
              </a:ext>
            </a:extLst>
          </p:cNvPr>
          <p:cNvSpPr>
            <a:spLocks noGrp="1"/>
          </p:cNvSpPr>
          <p:nvPr>
            <p:ph type="body" sz="quarter" idx="23" hasCustomPrompt="1"/>
          </p:nvPr>
        </p:nvSpPr>
        <p:spPr>
          <a:xfrm>
            <a:off x="8000882" y="2148115"/>
            <a:ext cx="3600684"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3</a:t>
            </a:r>
          </a:p>
        </p:txBody>
      </p:sp>
      <p:sp>
        <p:nvSpPr>
          <p:cNvPr id="3" name="Date Placeholder 2">
            <a:extLst>
              <a:ext uri="{FF2B5EF4-FFF2-40B4-BE49-F238E27FC236}">
                <a16:creationId xmlns:a16="http://schemas.microsoft.com/office/drawing/2014/main" id="{6F8ECC74-7D2A-2376-7C98-F721FF63C69F}"/>
              </a:ext>
            </a:extLst>
          </p:cNvPr>
          <p:cNvSpPr>
            <a:spLocks noGrp="1"/>
          </p:cNvSpPr>
          <p:nvPr>
            <p:ph type="dt" sz="half" idx="24"/>
          </p:nvPr>
        </p:nvSpPr>
        <p:spPr/>
        <p:txBody>
          <a:bodyPr/>
          <a:lstStyle/>
          <a:p>
            <a:fld id="{65A4B06B-C4D4-431B-8ED9-9CD01E960497}" type="datetime1">
              <a:rPr lang="nb-NO" noProof="0" smtClean="0"/>
              <a:t>17.04.2026</a:t>
            </a:fld>
            <a:endParaRPr lang="nb-NO" noProof="0"/>
          </a:p>
        </p:txBody>
      </p:sp>
      <p:sp>
        <p:nvSpPr>
          <p:cNvPr id="4" name="Footer Placeholder 3">
            <a:extLst>
              <a:ext uri="{FF2B5EF4-FFF2-40B4-BE49-F238E27FC236}">
                <a16:creationId xmlns:a16="http://schemas.microsoft.com/office/drawing/2014/main" id="{C8FFCCDE-5638-7C91-C6AF-4364E971685A}"/>
              </a:ext>
            </a:extLst>
          </p:cNvPr>
          <p:cNvSpPr>
            <a:spLocks noGrp="1"/>
          </p:cNvSpPr>
          <p:nvPr>
            <p:ph type="ftr" sz="quarter" idx="25"/>
          </p:nvPr>
        </p:nvSpPr>
        <p:spPr/>
        <p:txBody>
          <a:bodyPr/>
          <a:lstStyle/>
          <a:p>
            <a:r>
              <a:rPr lang="nb-NO" noProof="0"/>
              <a:t>Sett inn presentasjonstittel via toppmeny "Sett inn - Topptekst og bunntekst"</a:t>
            </a:r>
          </a:p>
        </p:txBody>
      </p:sp>
      <p:sp>
        <p:nvSpPr>
          <p:cNvPr id="5" name="Slide Number Placeholder 4">
            <a:extLst>
              <a:ext uri="{FF2B5EF4-FFF2-40B4-BE49-F238E27FC236}">
                <a16:creationId xmlns:a16="http://schemas.microsoft.com/office/drawing/2014/main" id="{97649B6E-2A2A-4DB6-3704-550A2C86EF21}"/>
              </a:ext>
            </a:extLst>
          </p:cNvPr>
          <p:cNvSpPr>
            <a:spLocks noGrp="1"/>
          </p:cNvSpPr>
          <p:nvPr>
            <p:ph type="sldNum" sz="quarter" idx="26"/>
          </p:nvPr>
        </p:nvSpPr>
        <p:spPr/>
        <p:txBody>
          <a:bodyPr/>
          <a:lstStyle/>
          <a:p>
            <a:fld id="{36F4D1B9-59DF-4B5C-8440-F23B9F46A364}" type="slidenum">
              <a:rPr lang="nb-NO" noProof="0" smtClean="0"/>
              <a:pPr/>
              <a:t>‹#›</a:t>
            </a:fld>
            <a:endParaRPr lang="nb-NO" noProof="0"/>
          </a:p>
        </p:txBody>
      </p:sp>
      <p:sp>
        <p:nvSpPr>
          <p:cNvPr id="6" name="addin_colorlist" hidden="1">
            <a:extLst>
              <a:ext uri="{FF2B5EF4-FFF2-40B4-BE49-F238E27FC236}">
                <a16:creationId xmlns:a16="http://schemas.microsoft.com/office/drawing/2014/main" id="{2E1035F8-0987-09D4-5E67-AA6EDADE0594}"/>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7" name="Text Placeholder 9">
            <a:extLst>
              <a:ext uri="{FF2B5EF4-FFF2-40B4-BE49-F238E27FC236}">
                <a16:creationId xmlns:a16="http://schemas.microsoft.com/office/drawing/2014/main" id="{6001FD6B-3E3C-0E77-B3E0-D28FA069A080}"/>
              </a:ext>
            </a:extLst>
          </p:cNvPr>
          <p:cNvSpPr>
            <a:spLocks noGrp="1"/>
          </p:cNvSpPr>
          <p:nvPr>
            <p:ph type="body" sz="quarter" idx="15" hasCustomPrompt="1"/>
          </p:nvPr>
        </p:nvSpPr>
        <p:spPr>
          <a:xfrm>
            <a:off x="380388" y="3089324"/>
            <a:ext cx="3600684"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8" name="Text Placeholder 9">
            <a:extLst>
              <a:ext uri="{FF2B5EF4-FFF2-40B4-BE49-F238E27FC236}">
                <a16:creationId xmlns:a16="http://schemas.microsoft.com/office/drawing/2014/main" id="{E301DB47-FCE2-8AF6-FD5A-B4ABEAC05D0D}"/>
              </a:ext>
            </a:extLst>
          </p:cNvPr>
          <p:cNvSpPr>
            <a:spLocks noGrp="1"/>
          </p:cNvSpPr>
          <p:nvPr>
            <p:ph type="body" sz="quarter" idx="16" hasCustomPrompt="1"/>
          </p:nvPr>
        </p:nvSpPr>
        <p:spPr>
          <a:xfrm>
            <a:off x="4190635" y="3089324"/>
            <a:ext cx="3600684"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9" name="Text Placeholder 9">
            <a:extLst>
              <a:ext uri="{FF2B5EF4-FFF2-40B4-BE49-F238E27FC236}">
                <a16:creationId xmlns:a16="http://schemas.microsoft.com/office/drawing/2014/main" id="{FADEF9BF-E372-C3E8-4F53-413F68E29E98}"/>
              </a:ext>
            </a:extLst>
          </p:cNvPr>
          <p:cNvSpPr>
            <a:spLocks noGrp="1"/>
          </p:cNvSpPr>
          <p:nvPr>
            <p:ph type="body" sz="quarter" idx="17" hasCustomPrompt="1"/>
          </p:nvPr>
        </p:nvSpPr>
        <p:spPr>
          <a:xfrm>
            <a:off x="8000882" y="3089324"/>
            <a:ext cx="3600684"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11" name="Text Placeholder 9">
            <a:extLst>
              <a:ext uri="{FF2B5EF4-FFF2-40B4-BE49-F238E27FC236}">
                <a16:creationId xmlns:a16="http://schemas.microsoft.com/office/drawing/2014/main" id="{7CA26045-3A4B-93D2-A6E6-D73BE8E40145}"/>
              </a:ext>
            </a:extLst>
          </p:cNvPr>
          <p:cNvSpPr>
            <a:spLocks noGrp="1"/>
          </p:cNvSpPr>
          <p:nvPr>
            <p:ph type="body" sz="quarter" idx="18" hasCustomPrompt="1"/>
          </p:nvPr>
        </p:nvSpPr>
        <p:spPr>
          <a:xfrm>
            <a:off x="380388" y="2675667"/>
            <a:ext cx="3600684"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12" name="Text Placeholder 9">
            <a:extLst>
              <a:ext uri="{FF2B5EF4-FFF2-40B4-BE49-F238E27FC236}">
                <a16:creationId xmlns:a16="http://schemas.microsoft.com/office/drawing/2014/main" id="{6447470F-B637-25D8-F324-F38C6635BB0D}"/>
              </a:ext>
            </a:extLst>
          </p:cNvPr>
          <p:cNvSpPr>
            <a:spLocks noGrp="1"/>
          </p:cNvSpPr>
          <p:nvPr>
            <p:ph type="body" sz="quarter" idx="19" hasCustomPrompt="1"/>
          </p:nvPr>
        </p:nvSpPr>
        <p:spPr>
          <a:xfrm>
            <a:off x="4190635" y="2675667"/>
            <a:ext cx="3600684"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22" name="Text Placeholder 9">
            <a:extLst>
              <a:ext uri="{FF2B5EF4-FFF2-40B4-BE49-F238E27FC236}">
                <a16:creationId xmlns:a16="http://schemas.microsoft.com/office/drawing/2014/main" id="{4FD43F39-AFC4-9D4A-5666-A2C6ED7857C9}"/>
              </a:ext>
            </a:extLst>
          </p:cNvPr>
          <p:cNvSpPr>
            <a:spLocks noGrp="1"/>
          </p:cNvSpPr>
          <p:nvPr>
            <p:ph type="body" sz="quarter" idx="20" hasCustomPrompt="1"/>
          </p:nvPr>
        </p:nvSpPr>
        <p:spPr>
          <a:xfrm>
            <a:off x="8000882" y="2675667"/>
            <a:ext cx="3600684"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2" name="Title 1">
            <a:extLst>
              <a:ext uri="{FF2B5EF4-FFF2-40B4-BE49-F238E27FC236}">
                <a16:creationId xmlns:a16="http://schemas.microsoft.com/office/drawing/2014/main" id="{0413D547-6EF0-D741-0C62-2C9E0AE34782}"/>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Tree>
    <p:extLst>
      <p:ext uri="{BB962C8B-B14F-4D97-AF65-F5344CB8AC3E}">
        <p14:creationId xmlns:p14="http://schemas.microsoft.com/office/powerpoint/2010/main" val="14219884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04I_Tittel og 4 kolonner">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3" name="Text Placeholder 9">
            <a:extLst>
              <a:ext uri="{FF2B5EF4-FFF2-40B4-BE49-F238E27FC236}">
                <a16:creationId xmlns:a16="http://schemas.microsoft.com/office/drawing/2014/main" id="{08051DAE-8EBD-B68A-3CE2-5472D14A3389}"/>
              </a:ext>
            </a:extLst>
          </p:cNvPr>
          <p:cNvSpPr>
            <a:spLocks noGrp="1"/>
          </p:cNvSpPr>
          <p:nvPr>
            <p:ph type="body" sz="quarter" idx="15" hasCustomPrompt="1"/>
          </p:nvPr>
        </p:nvSpPr>
        <p:spPr>
          <a:xfrm>
            <a:off x="380388" y="2136147"/>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4" name="Text Placeholder 9">
            <a:extLst>
              <a:ext uri="{FF2B5EF4-FFF2-40B4-BE49-F238E27FC236}">
                <a16:creationId xmlns:a16="http://schemas.microsoft.com/office/drawing/2014/main" id="{D079021D-1D44-F0E2-E92B-265725FBAB9A}"/>
              </a:ext>
            </a:extLst>
          </p:cNvPr>
          <p:cNvSpPr>
            <a:spLocks noGrp="1"/>
          </p:cNvSpPr>
          <p:nvPr>
            <p:ph type="body" sz="quarter" idx="16" hasCustomPrompt="1"/>
          </p:nvPr>
        </p:nvSpPr>
        <p:spPr>
          <a:xfrm>
            <a:off x="3239662" y="2136147"/>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8" name="Text Placeholder 9">
            <a:extLst>
              <a:ext uri="{FF2B5EF4-FFF2-40B4-BE49-F238E27FC236}">
                <a16:creationId xmlns:a16="http://schemas.microsoft.com/office/drawing/2014/main" id="{1D740947-6D9A-DE6B-7306-5954FEAA6133}"/>
              </a:ext>
            </a:extLst>
          </p:cNvPr>
          <p:cNvSpPr>
            <a:spLocks noGrp="1"/>
          </p:cNvSpPr>
          <p:nvPr>
            <p:ph type="body" sz="quarter" idx="17" hasCustomPrompt="1"/>
          </p:nvPr>
        </p:nvSpPr>
        <p:spPr>
          <a:xfrm>
            <a:off x="6096000" y="2136147"/>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10" name="Text Placeholder 9">
            <a:extLst>
              <a:ext uri="{FF2B5EF4-FFF2-40B4-BE49-F238E27FC236}">
                <a16:creationId xmlns:a16="http://schemas.microsoft.com/office/drawing/2014/main" id="{9FCBC7AA-8847-2CE7-E89C-E2C000238AAA}"/>
              </a:ext>
            </a:extLst>
          </p:cNvPr>
          <p:cNvSpPr>
            <a:spLocks noGrp="1"/>
          </p:cNvSpPr>
          <p:nvPr>
            <p:ph type="body" sz="quarter" idx="18" hasCustomPrompt="1"/>
          </p:nvPr>
        </p:nvSpPr>
        <p:spPr>
          <a:xfrm>
            <a:off x="8955273" y="2136147"/>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5" name="Date Placeholder 4">
            <a:extLst>
              <a:ext uri="{FF2B5EF4-FFF2-40B4-BE49-F238E27FC236}">
                <a16:creationId xmlns:a16="http://schemas.microsoft.com/office/drawing/2014/main" id="{B7BCB846-5614-8D6B-F49E-B735B04371AB}"/>
              </a:ext>
            </a:extLst>
          </p:cNvPr>
          <p:cNvSpPr>
            <a:spLocks noGrp="1"/>
          </p:cNvSpPr>
          <p:nvPr>
            <p:ph type="dt" sz="half" idx="19"/>
          </p:nvPr>
        </p:nvSpPr>
        <p:spPr/>
        <p:txBody>
          <a:bodyPr/>
          <a:lstStyle/>
          <a:p>
            <a:fld id="{6B74ED16-6F99-4D1D-BB39-8A6985432354}" type="datetime1">
              <a:rPr lang="nb-NO" noProof="0" smtClean="0"/>
              <a:t>17.04.2026</a:t>
            </a:fld>
            <a:endParaRPr lang="nb-NO" noProof="0"/>
          </a:p>
        </p:txBody>
      </p:sp>
      <p:sp>
        <p:nvSpPr>
          <p:cNvPr id="6" name="Footer Placeholder 5">
            <a:extLst>
              <a:ext uri="{FF2B5EF4-FFF2-40B4-BE49-F238E27FC236}">
                <a16:creationId xmlns:a16="http://schemas.microsoft.com/office/drawing/2014/main" id="{05A94E76-F660-9712-D941-6629DA4D3343}"/>
              </a:ext>
            </a:extLst>
          </p:cNvPr>
          <p:cNvSpPr>
            <a:spLocks noGrp="1"/>
          </p:cNvSpPr>
          <p:nvPr>
            <p:ph type="ftr" sz="quarter" idx="20"/>
          </p:nvPr>
        </p:nvSpPr>
        <p:spPr/>
        <p:txBody>
          <a:bodyPr/>
          <a:lstStyle/>
          <a:p>
            <a:r>
              <a:rPr lang="nb-NO" noProof="0"/>
              <a:t>Sett inn presentasjonstittel via toppmeny "Sett inn - Topptekst og bunntekst"</a:t>
            </a:r>
          </a:p>
        </p:txBody>
      </p:sp>
      <p:sp>
        <p:nvSpPr>
          <p:cNvPr id="7" name="Slide Number Placeholder 6">
            <a:extLst>
              <a:ext uri="{FF2B5EF4-FFF2-40B4-BE49-F238E27FC236}">
                <a16:creationId xmlns:a16="http://schemas.microsoft.com/office/drawing/2014/main" id="{C7583723-0F25-0C53-0908-3DB447AD0FBB}"/>
              </a:ext>
            </a:extLst>
          </p:cNvPr>
          <p:cNvSpPr>
            <a:spLocks noGrp="1"/>
          </p:cNvSpPr>
          <p:nvPr>
            <p:ph type="sldNum" sz="quarter" idx="21"/>
          </p:nvPr>
        </p:nvSpPr>
        <p:spPr/>
        <p:txBody>
          <a:bodyPr/>
          <a:lstStyle/>
          <a:p>
            <a:fld id="{36F4D1B9-59DF-4B5C-8440-F23B9F46A364}" type="slidenum">
              <a:rPr lang="nb-NO" noProof="0" smtClean="0"/>
              <a:pPr/>
              <a:t>‹#›</a:t>
            </a:fld>
            <a:endParaRPr lang="nb-NO" noProof="0"/>
          </a:p>
        </p:txBody>
      </p:sp>
      <p:sp>
        <p:nvSpPr>
          <p:cNvPr id="9" name="addin_colorlist" hidden="1">
            <a:extLst>
              <a:ext uri="{FF2B5EF4-FFF2-40B4-BE49-F238E27FC236}">
                <a16:creationId xmlns:a16="http://schemas.microsoft.com/office/drawing/2014/main" id="{3A5505B3-6EE7-6B65-6CB7-7C06B7EA0868}"/>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2" name="Title 1">
            <a:extLst>
              <a:ext uri="{FF2B5EF4-FFF2-40B4-BE49-F238E27FC236}">
                <a16:creationId xmlns:a16="http://schemas.microsoft.com/office/drawing/2014/main" id="{B02EBD4D-B3EE-D5CC-8978-747E08B932F6}"/>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Tree>
    <p:extLst>
      <p:ext uri="{BB962C8B-B14F-4D97-AF65-F5344CB8AC3E}">
        <p14:creationId xmlns:p14="http://schemas.microsoft.com/office/powerpoint/2010/main" val="4756411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B_Fors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38FA67-B1F6-EBAB-1AD2-A0E9FDEA687D}"/>
              </a:ext>
            </a:extLst>
          </p:cNvPr>
          <p:cNvSpPr>
            <a:spLocks noGrp="1"/>
          </p:cNvSpPr>
          <p:nvPr>
            <p:ph type="dt" sz="half" idx="10"/>
          </p:nvPr>
        </p:nvSpPr>
        <p:spPr>
          <a:xfrm>
            <a:off x="838200" y="-213559"/>
            <a:ext cx="2743200" cy="45719"/>
          </a:xfrm>
          <a:prstGeom prst="rect">
            <a:avLst/>
          </a:prstGeom>
        </p:spPr>
        <p:txBody>
          <a:bodyPr/>
          <a:lstStyle>
            <a:lvl1pPr>
              <a:defRPr sz="100" spc="0" baseline="0"/>
            </a:lvl1pPr>
          </a:lstStyle>
          <a:p>
            <a:fld id="{BE4AF185-FA2B-4F28-88C5-8D194CD19B35}" type="datetime1">
              <a:rPr lang="nb-NO" smtClean="0"/>
              <a:pPr/>
              <a:t>17.04.2026</a:t>
            </a:fld>
            <a:endParaRPr lang="nb-NO"/>
          </a:p>
        </p:txBody>
      </p:sp>
      <p:sp>
        <p:nvSpPr>
          <p:cNvPr id="5" name="Footer Placeholder 4">
            <a:extLst>
              <a:ext uri="{FF2B5EF4-FFF2-40B4-BE49-F238E27FC236}">
                <a16:creationId xmlns:a16="http://schemas.microsoft.com/office/drawing/2014/main" id="{C88CCC47-C9B8-3060-D983-2F00A9F71863}"/>
              </a:ext>
            </a:extLst>
          </p:cNvPr>
          <p:cNvSpPr>
            <a:spLocks noGrp="1"/>
          </p:cNvSpPr>
          <p:nvPr>
            <p:ph type="ftr" sz="quarter" idx="11"/>
          </p:nvPr>
        </p:nvSpPr>
        <p:spPr>
          <a:xfrm>
            <a:off x="4038600" y="-213559"/>
            <a:ext cx="4114800" cy="45719"/>
          </a:xfrm>
          <a:prstGeom prst="rect">
            <a:avLst/>
          </a:prstGeom>
        </p:spPr>
        <p:txBody>
          <a:bodyPr/>
          <a:lstStyle>
            <a:lvl1pPr>
              <a:defRPr sz="100" spc="0" baseline="0"/>
            </a:lvl1pPr>
          </a:lstStyle>
          <a:p>
            <a:r>
              <a:rPr lang="nb-NO"/>
              <a:t>Sett inn presentasjonstittel via toppmeny "Sett inn - Topptekst og bunntekst"</a:t>
            </a:r>
          </a:p>
        </p:txBody>
      </p:sp>
      <p:sp>
        <p:nvSpPr>
          <p:cNvPr id="6" name="Slide Number Placeholder 5">
            <a:extLst>
              <a:ext uri="{FF2B5EF4-FFF2-40B4-BE49-F238E27FC236}">
                <a16:creationId xmlns:a16="http://schemas.microsoft.com/office/drawing/2014/main" id="{D8D7FAD2-D84C-E416-630B-C15855D2689C}"/>
              </a:ext>
            </a:extLst>
          </p:cNvPr>
          <p:cNvSpPr>
            <a:spLocks noGrp="1"/>
          </p:cNvSpPr>
          <p:nvPr>
            <p:ph type="sldNum" sz="quarter" idx="12"/>
          </p:nvPr>
        </p:nvSpPr>
        <p:spPr>
          <a:xfrm>
            <a:off x="8610600" y="-213559"/>
            <a:ext cx="2743200" cy="45719"/>
          </a:xfrm>
          <a:prstGeom prst="rect">
            <a:avLst/>
          </a:prstGeom>
        </p:spPr>
        <p:txBody>
          <a:bodyPr/>
          <a:lstStyle>
            <a:lvl1pPr>
              <a:defRPr sz="100" spc="0" baseline="0"/>
            </a:lvl1pPr>
          </a:lstStyle>
          <a:p>
            <a:fld id="{36F4D1B9-59DF-4B5C-8440-F23B9F46A364}" type="slidenum">
              <a:rPr lang="nb-NO" smtClean="0"/>
              <a:pPr/>
              <a:t>‹#›</a:t>
            </a:fld>
            <a:endParaRPr lang="nb-NO"/>
          </a:p>
        </p:txBody>
      </p:sp>
      <p:sp>
        <p:nvSpPr>
          <p:cNvPr id="11" name="Rectangle 10">
            <a:extLst>
              <a:ext uri="{FF2B5EF4-FFF2-40B4-BE49-F238E27FC236}">
                <a16:creationId xmlns:a16="http://schemas.microsoft.com/office/drawing/2014/main" id="{A42B6D02-907A-1D13-0587-A3FF032A236E}"/>
              </a:ext>
            </a:extLst>
          </p:cNvPr>
          <p:cNvSpPr/>
          <p:nvPr userDrawn="1"/>
        </p:nvSpPr>
        <p:spPr>
          <a:xfrm>
            <a:off x="11625263" y="0"/>
            <a:ext cx="56673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00" spc="0" baseline="0" noProof="0"/>
          </a:p>
        </p:txBody>
      </p:sp>
      <p:sp>
        <p:nvSpPr>
          <p:cNvPr id="8" name="addin_colorlist" hidden="1">
            <a:extLst>
              <a:ext uri="{FF2B5EF4-FFF2-40B4-BE49-F238E27FC236}">
                <a16:creationId xmlns:a16="http://schemas.microsoft.com/office/drawing/2014/main" id="{DAA0723E-3EA7-FC54-3D4D-BE3694048E61}"/>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pic>
        <p:nvPicPr>
          <p:cNvPr id="9" name="LogoSymbol">
            <a:extLst>
              <a:ext uri="{FF2B5EF4-FFF2-40B4-BE49-F238E27FC236}">
                <a16:creationId xmlns:a16="http://schemas.microsoft.com/office/drawing/2014/main" id="{33567E11-A0AB-BF0E-CC77-A8CFAFD144E7}"/>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11786375" y="6439332"/>
            <a:ext cx="245165" cy="245180"/>
          </a:xfrm>
          <a:prstGeom prst="rect">
            <a:avLst/>
          </a:prstGeom>
        </p:spPr>
      </p:pic>
      <p:pic>
        <p:nvPicPr>
          <p:cNvPr id="10" name="logo_engelsk" hidden="1">
            <a:extLst>
              <a:ext uri="{FF2B5EF4-FFF2-40B4-BE49-F238E27FC236}">
                <a16:creationId xmlns:a16="http://schemas.microsoft.com/office/drawing/2014/main" id="{8FF3E9AF-3C8D-578E-9BA8-C379B6EE2F49}"/>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351359" y="5639124"/>
            <a:ext cx="1154331" cy="267858"/>
          </a:xfrm>
          <a:prstGeom prst="rect">
            <a:avLst/>
          </a:prstGeom>
        </p:spPr>
      </p:pic>
      <p:pic>
        <p:nvPicPr>
          <p:cNvPr id="12" name="logo_bokmal">
            <a:extLst>
              <a:ext uri="{FF2B5EF4-FFF2-40B4-BE49-F238E27FC236}">
                <a16:creationId xmlns:a16="http://schemas.microsoft.com/office/drawing/2014/main" id="{D7A21765-CA18-A1A8-6812-95822510690B}"/>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409499" y="5757863"/>
            <a:ext cx="1032144" cy="133225"/>
          </a:xfrm>
          <a:prstGeom prst="rect">
            <a:avLst/>
          </a:prstGeom>
        </p:spPr>
      </p:pic>
      <p:pic>
        <p:nvPicPr>
          <p:cNvPr id="17" name="logo_nynorsk" hidden="1">
            <a:extLst>
              <a:ext uri="{FF2B5EF4-FFF2-40B4-BE49-F238E27FC236}">
                <a16:creationId xmlns:a16="http://schemas.microsoft.com/office/drawing/2014/main" id="{C43ED139-B7F6-EE5B-2549-8499050A455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11451439" y="5802148"/>
            <a:ext cx="948567" cy="132922"/>
          </a:xfrm>
          <a:prstGeom prst="rect">
            <a:avLst/>
          </a:prstGeom>
        </p:spPr>
      </p:pic>
      <p:sp>
        <p:nvSpPr>
          <p:cNvPr id="13" name="Title 1">
            <a:extLst>
              <a:ext uri="{FF2B5EF4-FFF2-40B4-BE49-F238E27FC236}">
                <a16:creationId xmlns:a16="http://schemas.microsoft.com/office/drawing/2014/main" id="{70927E65-58D8-1A21-4C3B-B4626036AD28}"/>
              </a:ext>
            </a:extLst>
          </p:cNvPr>
          <p:cNvSpPr>
            <a:spLocks noGrp="1"/>
          </p:cNvSpPr>
          <p:nvPr>
            <p:ph type="ctrTitle" hasCustomPrompt="1"/>
          </p:nvPr>
        </p:nvSpPr>
        <p:spPr>
          <a:xfrm>
            <a:off x="378072" y="161961"/>
            <a:ext cx="6841301" cy="2520315"/>
          </a:xfrm>
        </p:spPr>
        <p:txBody>
          <a:bodyPr anchor="b"/>
          <a:lstStyle>
            <a:lvl1pPr algn="l">
              <a:lnSpc>
                <a:spcPct val="98000"/>
              </a:lnSpc>
              <a:spcBef>
                <a:spcPts val="0"/>
              </a:spcBef>
              <a:defRPr sz="5100" spc="0" baseline="0">
                <a:solidFill>
                  <a:schemeClr val="bg1"/>
                </a:solidFill>
              </a:defRPr>
            </a:lvl1pPr>
          </a:lstStyle>
          <a:p>
            <a:r>
              <a:rPr lang="nb-NO"/>
              <a:t>Her er det plass til en overskrift over flere linjer</a:t>
            </a:r>
          </a:p>
        </p:txBody>
      </p:sp>
      <p:sp>
        <p:nvSpPr>
          <p:cNvPr id="18" name="Subtitle 2">
            <a:extLst>
              <a:ext uri="{FF2B5EF4-FFF2-40B4-BE49-F238E27FC236}">
                <a16:creationId xmlns:a16="http://schemas.microsoft.com/office/drawing/2014/main" id="{FE443497-54FC-ADE4-7E81-CF3216D97F05}"/>
              </a:ext>
            </a:extLst>
          </p:cNvPr>
          <p:cNvSpPr>
            <a:spLocks noGrp="1"/>
          </p:cNvSpPr>
          <p:nvPr>
            <p:ph type="subTitle" idx="1" hasCustomPrompt="1"/>
          </p:nvPr>
        </p:nvSpPr>
        <p:spPr>
          <a:xfrm>
            <a:off x="378072" y="3060383"/>
            <a:ext cx="3600684" cy="1440180"/>
          </a:xfrm>
          <a:prstGeom prst="rect">
            <a:avLst/>
          </a:prstGeom>
        </p:spPr>
        <p:txBody>
          <a:bodyPr anchor="t"/>
          <a:lstStyle>
            <a:lvl1pPr marL="0" indent="0" algn="l">
              <a:lnSpc>
                <a:spcPct val="98000"/>
              </a:lnSpc>
              <a:spcBef>
                <a:spcPts val="0"/>
              </a:spcBef>
              <a:buNone/>
              <a:defRPr sz="1250" spc="0" baseline="0">
                <a:solidFill>
                  <a:schemeClr val="bg1"/>
                </a:solidFill>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Her er det plass til en undertittel som kan gå over flere linjer</a:t>
            </a:r>
          </a:p>
        </p:txBody>
      </p:sp>
      <p:sp>
        <p:nvSpPr>
          <p:cNvPr id="3" name="Text Placeholder 9">
            <a:extLst>
              <a:ext uri="{FF2B5EF4-FFF2-40B4-BE49-F238E27FC236}">
                <a16:creationId xmlns:a16="http://schemas.microsoft.com/office/drawing/2014/main" id="{FFC2E5DB-AD57-EB40-6653-9C0900431767}"/>
              </a:ext>
            </a:extLst>
          </p:cNvPr>
          <p:cNvSpPr>
            <a:spLocks noGrp="1"/>
          </p:cNvSpPr>
          <p:nvPr>
            <p:ph type="body" sz="quarter" idx="13" hasCustomPrompt="1"/>
          </p:nvPr>
        </p:nvSpPr>
        <p:spPr>
          <a:xfrm>
            <a:off x="378071" y="5803903"/>
            <a:ext cx="3600684" cy="812797"/>
          </a:xfrm>
          <a:prstGeom prst="rect">
            <a:avLst/>
          </a:prstGeom>
        </p:spPr>
        <p:txBody>
          <a:bodyPr anchor="b">
            <a:noAutofit/>
          </a:bodyPr>
          <a:lstStyle>
            <a:lvl1pPr marL="0" indent="0">
              <a:lnSpc>
                <a:spcPts val="1500"/>
              </a:lnSpc>
              <a:spcBef>
                <a:spcPts val="0"/>
              </a:spcBef>
              <a:spcAft>
                <a:spcPts val="500"/>
              </a:spcAft>
              <a:buNone/>
              <a:defRPr sz="850" spc="0" baseline="0">
                <a:solidFill>
                  <a:schemeClr val="bg1"/>
                </a:solidFill>
                <a:latin typeface="IBM Plex Mono" panose="020B0509050203000203" pitchFamily="49" charset="0"/>
                <a:cs typeface="Times New Roman" panose="02020603050405020304" pitchFamily="18" charset="0"/>
              </a:defRPr>
            </a:lvl1pPr>
          </a:lstStyle>
          <a:p>
            <a:pPr lvl="0"/>
            <a:r>
              <a:rPr lang="nb-NO" noProof="0"/>
              <a:t>Sett inn - Institusjon/Navn/Tittel/Dato</a:t>
            </a:r>
          </a:p>
        </p:txBody>
      </p:sp>
    </p:spTree>
    <p:extLst>
      <p:ext uri="{BB962C8B-B14F-4D97-AF65-F5344CB8AC3E}">
        <p14:creationId xmlns:p14="http://schemas.microsoft.com/office/powerpoint/2010/main" val="3853723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04J_Tittel og 4 kolonner">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3" name="Text Placeholder 9">
            <a:extLst>
              <a:ext uri="{FF2B5EF4-FFF2-40B4-BE49-F238E27FC236}">
                <a16:creationId xmlns:a16="http://schemas.microsoft.com/office/drawing/2014/main" id="{08051DAE-8EBD-B68A-3CE2-5472D14A3389}"/>
              </a:ext>
            </a:extLst>
          </p:cNvPr>
          <p:cNvSpPr>
            <a:spLocks noGrp="1"/>
          </p:cNvSpPr>
          <p:nvPr>
            <p:ph type="body" sz="quarter" idx="15" hasCustomPrompt="1"/>
          </p:nvPr>
        </p:nvSpPr>
        <p:spPr>
          <a:xfrm>
            <a:off x="380388" y="2516011"/>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5" name="Date Placeholder 4">
            <a:extLst>
              <a:ext uri="{FF2B5EF4-FFF2-40B4-BE49-F238E27FC236}">
                <a16:creationId xmlns:a16="http://schemas.microsoft.com/office/drawing/2014/main" id="{B7BCB846-5614-8D6B-F49E-B735B04371AB}"/>
              </a:ext>
            </a:extLst>
          </p:cNvPr>
          <p:cNvSpPr>
            <a:spLocks noGrp="1"/>
          </p:cNvSpPr>
          <p:nvPr>
            <p:ph type="dt" sz="half" idx="19"/>
          </p:nvPr>
        </p:nvSpPr>
        <p:spPr/>
        <p:txBody>
          <a:bodyPr/>
          <a:lstStyle/>
          <a:p>
            <a:fld id="{6B74ED16-6F99-4D1D-BB39-8A6985432354}" type="datetime1">
              <a:rPr lang="nb-NO" noProof="0" smtClean="0"/>
              <a:t>17.04.2026</a:t>
            </a:fld>
            <a:endParaRPr lang="nb-NO" noProof="0"/>
          </a:p>
        </p:txBody>
      </p:sp>
      <p:sp>
        <p:nvSpPr>
          <p:cNvPr id="6" name="Footer Placeholder 5">
            <a:extLst>
              <a:ext uri="{FF2B5EF4-FFF2-40B4-BE49-F238E27FC236}">
                <a16:creationId xmlns:a16="http://schemas.microsoft.com/office/drawing/2014/main" id="{05A94E76-F660-9712-D941-6629DA4D3343}"/>
              </a:ext>
            </a:extLst>
          </p:cNvPr>
          <p:cNvSpPr>
            <a:spLocks noGrp="1"/>
          </p:cNvSpPr>
          <p:nvPr>
            <p:ph type="ftr" sz="quarter" idx="20"/>
          </p:nvPr>
        </p:nvSpPr>
        <p:spPr/>
        <p:txBody>
          <a:bodyPr/>
          <a:lstStyle/>
          <a:p>
            <a:r>
              <a:rPr lang="nb-NO" noProof="0"/>
              <a:t>Sett inn presentasjonstittel via toppmeny "Sett inn - Topptekst og bunntekst"</a:t>
            </a:r>
          </a:p>
        </p:txBody>
      </p:sp>
      <p:sp>
        <p:nvSpPr>
          <p:cNvPr id="7" name="Slide Number Placeholder 6">
            <a:extLst>
              <a:ext uri="{FF2B5EF4-FFF2-40B4-BE49-F238E27FC236}">
                <a16:creationId xmlns:a16="http://schemas.microsoft.com/office/drawing/2014/main" id="{C7583723-0F25-0C53-0908-3DB447AD0FBB}"/>
              </a:ext>
            </a:extLst>
          </p:cNvPr>
          <p:cNvSpPr>
            <a:spLocks noGrp="1"/>
          </p:cNvSpPr>
          <p:nvPr>
            <p:ph type="sldNum" sz="quarter" idx="21"/>
          </p:nvPr>
        </p:nvSpPr>
        <p:spPr/>
        <p:txBody>
          <a:bodyPr/>
          <a:lstStyle/>
          <a:p>
            <a:fld id="{36F4D1B9-59DF-4B5C-8440-F23B9F46A364}" type="slidenum">
              <a:rPr lang="nb-NO" noProof="0" smtClean="0"/>
              <a:pPr/>
              <a:t>‹#›</a:t>
            </a:fld>
            <a:endParaRPr lang="nb-NO" noProof="0"/>
          </a:p>
        </p:txBody>
      </p:sp>
      <p:sp>
        <p:nvSpPr>
          <p:cNvPr id="9" name="addin_colorlist" hidden="1">
            <a:extLst>
              <a:ext uri="{FF2B5EF4-FFF2-40B4-BE49-F238E27FC236}">
                <a16:creationId xmlns:a16="http://schemas.microsoft.com/office/drawing/2014/main" id="{3A5505B3-6EE7-6B65-6CB7-7C06B7EA0868}"/>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2" name="Title 1">
            <a:extLst>
              <a:ext uri="{FF2B5EF4-FFF2-40B4-BE49-F238E27FC236}">
                <a16:creationId xmlns:a16="http://schemas.microsoft.com/office/drawing/2014/main" id="{B02EBD4D-B3EE-D5CC-8978-747E08B932F6}"/>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
        <p:nvSpPr>
          <p:cNvPr id="12" name="Text Placeholder 9">
            <a:extLst>
              <a:ext uri="{FF2B5EF4-FFF2-40B4-BE49-F238E27FC236}">
                <a16:creationId xmlns:a16="http://schemas.microsoft.com/office/drawing/2014/main" id="{5BAD2BB6-959F-A9E8-1196-E90311A39F7B}"/>
              </a:ext>
            </a:extLst>
          </p:cNvPr>
          <p:cNvSpPr>
            <a:spLocks noGrp="1"/>
          </p:cNvSpPr>
          <p:nvPr>
            <p:ph type="body" sz="quarter" idx="23" hasCustomPrompt="1"/>
          </p:nvPr>
        </p:nvSpPr>
        <p:spPr>
          <a:xfrm>
            <a:off x="380388" y="2102354"/>
            <a:ext cx="266450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13" name="Text Placeholder 9">
            <a:extLst>
              <a:ext uri="{FF2B5EF4-FFF2-40B4-BE49-F238E27FC236}">
                <a16:creationId xmlns:a16="http://schemas.microsoft.com/office/drawing/2014/main" id="{CAB8CFCC-AD85-CC15-D572-6E2F3E52F35B}"/>
              </a:ext>
            </a:extLst>
          </p:cNvPr>
          <p:cNvSpPr>
            <a:spLocks noGrp="1"/>
          </p:cNvSpPr>
          <p:nvPr>
            <p:ph type="body" sz="quarter" idx="24" hasCustomPrompt="1"/>
          </p:nvPr>
        </p:nvSpPr>
        <p:spPr>
          <a:xfrm>
            <a:off x="3236727" y="2516011"/>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14" name="Text Placeholder 9">
            <a:extLst>
              <a:ext uri="{FF2B5EF4-FFF2-40B4-BE49-F238E27FC236}">
                <a16:creationId xmlns:a16="http://schemas.microsoft.com/office/drawing/2014/main" id="{5F944573-A3B1-69DD-00E1-66C77EA461DE}"/>
              </a:ext>
            </a:extLst>
          </p:cNvPr>
          <p:cNvSpPr>
            <a:spLocks noGrp="1"/>
          </p:cNvSpPr>
          <p:nvPr>
            <p:ph type="body" sz="quarter" idx="25" hasCustomPrompt="1"/>
          </p:nvPr>
        </p:nvSpPr>
        <p:spPr>
          <a:xfrm>
            <a:off x="3236727" y="2102354"/>
            <a:ext cx="266450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16" name="Text Placeholder 9">
            <a:extLst>
              <a:ext uri="{FF2B5EF4-FFF2-40B4-BE49-F238E27FC236}">
                <a16:creationId xmlns:a16="http://schemas.microsoft.com/office/drawing/2014/main" id="{50EB0745-1565-35A1-9287-4DCCC8B78F9B}"/>
              </a:ext>
            </a:extLst>
          </p:cNvPr>
          <p:cNvSpPr>
            <a:spLocks noGrp="1"/>
          </p:cNvSpPr>
          <p:nvPr>
            <p:ph type="body" sz="quarter" idx="26" hasCustomPrompt="1"/>
          </p:nvPr>
        </p:nvSpPr>
        <p:spPr>
          <a:xfrm>
            <a:off x="6098935" y="2516011"/>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17" name="Text Placeholder 9">
            <a:extLst>
              <a:ext uri="{FF2B5EF4-FFF2-40B4-BE49-F238E27FC236}">
                <a16:creationId xmlns:a16="http://schemas.microsoft.com/office/drawing/2014/main" id="{C1A51F6A-7976-217A-3EEA-163F1B02D9ED}"/>
              </a:ext>
            </a:extLst>
          </p:cNvPr>
          <p:cNvSpPr>
            <a:spLocks noGrp="1"/>
          </p:cNvSpPr>
          <p:nvPr>
            <p:ph type="body" sz="quarter" idx="27" hasCustomPrompt="1"/>
          </p:nvPr>
        </p:nvSpPr>
        <p:spPr>
          <a:xfrm>
            <a:off x="6098935" y="2102354"/>
            <a:ext cx="266450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18" name="Text Placeholder 9">
            <a:extLst>
              <a:ext uri="{FF2B5EF4-FFF2-40B4-BE49-F238E27FC236}">
                <a16:creationId xmlns:a16="http://schemas.microsoft.com/office/drawing/2014/main" id="{ECA7AC11-B0A1-2DC9-78B2-4DFD4C509914}"/>
              </a:ext>
            </a:extLst>
          </p:cNvPr>
          <p:cNvSpPr>
            <a:spLocks noGrp="1"/>
          </p:cNvSpPr>
          <p:nvPr>
            <p:ph type="body" sz="quarter" idx="28" hasCustomPrompt="1"/>
          </p:nvPr>
        </p:nvSpPr>
        <p:spPr>
          <a:xfrm>
            <a:off x="8955273" y="2516011"/>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19" name="Text Placeholder 9">
            <a:extLst>
              <a:ext uri="{FF2B5EF4-FFF2-40B4-BE49-F238E27FC236}">
                <a16:creationId xmlns:a16="http://schemas.microsoft.com/office/drawing/2014/main" id="{79046536-CA96-5920-CBEC-AAAF2C2FEDBF}"/>
              </a:ext>
            </a:extLst>
          </p:cNvPr>
          <p:cNvSpPr>
            <a:spLocks noGrp="1"/>
          </p:cNvSpPr>
          <p:nvPr>
            <p:ph type="body" sz="quarter" idx="29" hasCustomPrompt="1"/>
          </p:nvPr>
        </p:nvSpPr>
        <p:spPr>
          <a:xfrm>
            <a:off x="8955273" y="2102354"/>
            <a:ext cx="266450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Tree>
    <p:extLst>
      <p:ext uri="{BB962C8B-B14F-4D97-AF65-F5344CB8AC3E}">
        <p14:creationId xmlns:p14="http://schemas.microsoft.com/office/powerpoint/2010/main" val="2465910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04K_Tittel og 4 kolonner med tall">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19" name="Text Placeholder 9">
            <a:extLst>
              <a:ext uri="{FF2B5EF4-FFF2-40B4-BE49-F238E27FC236}">
                <a16:creationId xmlns:a16="http://schemas.microsoft.com/office/drawing/2014/main" id="{F41DE113-D328-B3EB-A2F5-2A0BAC6DDF2E}"/>
              </a:ext>
            </a:extLst>
          </p:cNvPr>
          <p:cNvSpPr>
            <a:spLocks noGrp="1"/>
          </p:cNvSpPr>
          <p:nvPr>
            <p:ph type="body" sz="quarter" idx="21" hasCustomPrompt="1"/>
          </p:nvPr>
        </p:nvSpPr>
        <p:spPr>
          <a:xfrm>
            <a:off x="380388" y="2148115"/>
            <a:ext cx="2664506"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1</a:t>
            </a:r>
          </a:p>
        </p:txBody>
      </p:sp>
      <p:sp>
        <p:nvSpPr>
          <p:cNvPr id="3" name="Date Placeholder 2">
            <a:extLst>
              <a:ext uri="{FF2B5EF4-FFF2-40B4-BE49-F238E27FC236}">
                <a16:creationId xmlns:a16="http://schemas.microsoft.com/office/drawing/2014/main" id="{6F8ECC74-7D2A-2376-7C98-F721FF63C69F}"/>
              </a:ext>
            </a:extLst>
          </p:cNvPr>
          <p:cNvSpPr>
            <a:spLocks noGrp="1"/>
          </p:cNvSpPr>
          <p:nvPr>
            <p:ph type="dt" sz="half" idx="24"/>
          </p:nvPr>
        </p:nvSpPr>
        <p:spPr/>
        <p:txBody>
          <a:bodyPr/>
          <a:lstStyle/>
          <a:p>
            <a:fld id="{58A601D7-B653-47C0-BD0B-C23ACA77F65E}" type="datetime1">
              <a:rPr lang="nb-NO" noProof="0" smtClean="0"/>
              <a:t>17.04.2026</a:t>
            </a:fld>
            <a:endParaRPr lang="nb-NO" noProof="0"/>
          </a:p>
        </p:txBody>
      </p:sp>
      <p:sp>
        <p:nvSpPr>
          <p:cNvPr id="4" name="Footer Placeholder 3">
            <a:extLst>
              <a:ext uri="{FF2B5EF4-FFF2-40B4-BE49-F238E27FC236}">
                <a16:creationId xmlns:a16="http://schemas.microsoft.com/office/drawing/2014/main" id="{C8FFCCDE-5638-7C91-C6AF-4364E971685A}"/>
              </a:ext>
            </a:extLst>
          </p:cNvPr>
          <p:cNvSpPr>
            <a:spLocks noGrp="1"/>
          </p:cNvSpPr>
          <p:nvPr>
            <p:ph type="ftr" sz="quarter" idx="25"/>
          </p:nvPr>
        </p:nvSpPr>
        <p:spPr/>
        <p:txBody>
          <a:bodyPr/>
          <a:lstStyle/>
          <a:p>
            <a:r>
              <a:rPr lang="nb-NO" noProof="0"/>
              <a:t>Sett inn presentasjonstittel via toppmeny "Sett inn - Topptekst og bunntekst"</a:t>
            </a:r>
          </a:p>
        </p:txBody>
      </p:sp>
      <p:sp>
        <p:nvSpPr>
          <p:cNvPr id="6" name="addin_colorlist" hidden="1">
            <a:extLst>
              <a:ext uri="{FF2B5EF4-FFF2-40B4-BE49-F238E27FC236}">
                <a16:creationId xmlns:a16="http://schemas.microsoft.com/office/drawing/2014/main" id="{2E1035F8-0987-09D4-5E67-AA6EDADE0594}"/>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24" name="Text Placeholder 9">
            <a:extLst>
              <a:ext uri="{FF2B5EF4-FFF2-40B4-BE49-F238E27FC236}">
                <a16:creationId xmlns:a16="http://schemas.microsoft.com/office/drawing/2014/main" id="{C4D9340B-8713-46F5-F828-689E8F82B99A}"/>
              </a:ext>
            </a:extLst>
          </p:cNvPr>
          <p:cNvSpPr>
            <a:spLocks noGrp="1"/>
          </p:cNvSpPr>
          <p:nvPr>
            <p:ph type="body" sz="quarter" idx="33" hasCustomPrompt="1"/>
          </p:nvPr>
        </p:nvSpPr>
        <p:spPr>
          <a:xfrm>
            <a:off x="3236727" y="2148115"/>
            <a:ext cx="2664506"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2</a:t>
            </a:r>
          </a:p>
        </p:txBody>
      </p:sp>
      <p:sp>
        <p:nvSpPr>
          <p:cNvPr id="27" name="Text Placeholder 9">
            <a:extLst>
              <a:ext uri="{FF2B5EF4-FFF2-40B4-BE49-F238E27FC236}">
                <a16:creationId xmlns:a16="http://schemas.microsoft.com/office/drawing/2014/main" id="{8C0D8EF8-3942-6807-24BE-57720945EA3F}"/>
              </a:ext>
            </a:extLst>
          </p:cNvPr>
          <p:cNvSpPr>
            <a:spLocks noGrp="1"/>
          </p:cNvSpPr>
          <p:nvPr>
            <p:ph type="body" sz="quarter" idx="36" hasCustomPrompt="1"/>
          </p:nvPr>
        </p:nvSpPr>
        <p:spPr>
          <a:xfrm>
            <a:off x="6093065" y="2148115"/>
            <a:ext cx="2664506"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3</a:t>
            </a:r>
          </a:p>
        </p:txBody>
      </p:sp>
      <p:sp>
        <p:nvSpPr>
          <p:cNvPr id="30" name="Text Placeholder 9">
            <a:extLst>
              <a:ext uri="{FF2B5EF4-FFF2-40B4-BE49-F238E27FC236}">
                <a16:creationId xmlns:a16="http://schemas.microsoft.com/office/drawing/2014/main" id="{185D4179-D1E3-1811-96C3-882E1D30C7F0}"/>
              </a:ext>
            </a:extLst>
          </p:cNvPr>
          <p:cNvSpPr>
            <a:spLocks noGrp="1"/>
          </p:cNvSpPr>
          <p:nvPr>
            <p:ph type="body" sz="quarter" idx="39" hasCustomPrompt="1"/>
          </p:nvPr>
        </p:nvSpPr>
        <p:spPr>
          <a:xfrm>
            <a:off x="8946469" y="2148115"/>
            <a:ext cx="2664506"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4</a:t>
            </a:r>
          </a:p>
        </p:txBody>
      </p:sp>
      <p:sp>
        <p:nvSpPr>
          <p:cNvPr id="38" name="Text Placeholder 9">
            <a:extLst>
              <a:ext uri="{FF2B5EF4-FFF2-40B4-BE49-F238E27FC236}">
                <a16:creationId xmlns:a16="http://schemas.microsoft.com/office/drawing/2014/main" id="{4A38128F-AF2A-785C-7812-B5D8B8CB7417}"/>
              </a:ext>
            </a:extLst>
          </p:cNvPr>
          <p:cNvSpPr>
            <a:spLocks noGrp="1"/>
          </p:cNvSpPr>
          <p:nvPr>
            <p:ph type="body" sz="quarter" idx="15" hasCustomPrompt="1"/>
          </p:nvPr>
        </p:nvSpPr>
        <p:spPr>
          <a:xfrm>
            <a:off x="380388" y="3089324"/>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39" name="Text Placeholder 9">
            <a:extLst>
              <a:ext uri="{FF2B5EF4-FFF2-40B4-BE49-F238E27FC236}">
                <a16:creationId xmlns:a16="http://schemas.microsoft.com/office/drawing/2014/main" id="{13C8F8CF-59B9-C172-8951-0343F4FDF442}"/>
              </a:ext>
            </a:extLst>
          </p:cNvPr>
          <p:cNvSpPr>
            <a:spLocks noGrp="1"/>
          </p:cNvSpPr>
          <p:nvPr>
            <p:ph type="body" sz="quarter" idx="18" hasCustomPrompt="1"/>
          </p:nvPr>
        </p:nvSpPr>
        <p:spPr>
          <a:xfrm>
            <a:off x="380388" y="2675667"/>
            <a:ext cx="266450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40" name="Text Placeholder 9">
            <a:extLst>
              <a:ext uri="{FF2B5EF4-FFF2-40B4-BE49-F238E27FC236}">
                <a16:creationId xmlns:a16="http://schemas.microsoft.com/office/drawing/2014/main" id="{75130C85-309E-4897-FDDB-96A39AFA3577}"/>
              </a:ext>
            </a:extLst>
          </p:cNvPr>
          <p:cNvSpPr>
            <a:spLocks noGrp="1"/>
          </p:cNvSpPr>
          <p:nvPr>
            <p:ph type="body" sz="quarter" idx="40" hasCustomPrompt="1"/>
          </p:nvPr>
        </p:nvSpPr>
        <p:spPr>
          <a:xfrm>
            <a:off x="3236727" y="3089324"/>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41" name="Text Placeholder 9">
            <a:extLst>
              <a:ext uri="{FF2B5EF4-FFF2-40B4-BE49-F238E27FC236}">
                <a16:creationId xmlns:a16="http://schemas.microsoft.com/office/drawing/2014/main" id="{AAB456DD-1A19-1924-3908-8DE1E9CCC183}"/>
              </a:ext>
            </a:extLst>
          </p:cNvPr>
          <p:cNvSpPr>
            <a:spLocks noGrp="1"/>
          </p:cNvSpPr>
          <p:nvPr>
            <p:ph type="body" sz="quarter" idx="41" hasCustomPrompt="1"/>
          </p:nvPr>
        </p:nvSpPr>
        <p:spPr>
          <a:xfrm>
            <a:off x="3236727" y="2675667"/>
            <a:ext cx="266450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42" name="Text Placeholder 9">
            <a:extLst>
              <a:ext uri="{FF2B5EF4-FFF2-40B4-BE49-F238E27FC236}">
                <a16:creationId xmlns:a16="http://schemas.microsoft.com/office/drawing/2014/main" id="{89C258E1-1EE2-9EBD-F492-00879B001484}"/>
              </a:ext>
            </a:extLst>
          </p:cNvPr>
          <p:cNvSpPr>
            <a:spLocks noGrp="1"/>
          </p:cNvSpPr>
          <p:nvPr>
            <p:ph type="body" sz="quarter" idx="42" hasCustomPrompt="1"/>
          </p:nvPr>
        </p:nvSpPr>
        <p:spPr>
          <a:xfrm>
            <a:off x="6093065" y="3089324"/>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43" name="Text Placeholder 9">
            <a:extLst>
              <a:ext uri="{FF2B5EF4-FFF2-40B4-BE49-F238E27FC236}">
                <a16:creationId xmlns:a16="http://schemas.microsoft.com/office/drawing/2014/main" id="{A097D771-91CE-597A-939F-700938719E59}"/>
              </a:ext>
            </a:extLst>
          </p:cNvPr>
          <p:cNvSpPr>
            <a:spLocks noGrp="1"/>
          </p:cNvSpPr>
          <p:nvPr>
            <p:ph type="body" sz="quarter" idx="43" hasCustomPrompt="1"/>
          </p:nvPr>
        </p:nvSpPr>
        <p:spPr>
          <a:xfrm>
            <a:off x="6093065" y="2675667"/>
            <a:ext cx="266450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44" name="Text Placeholder 9">
            <a:extLst>
              <a:ext uri="{FF2B5EF4-FFF2-40B4-BE49-F238E27FC236}">
                <a16:creationId xmlns:a16="http://schemas.microsoft.com/office/drawing/2014/main" id="{D3335989-26E2-161C-DA06-72A956D3ED32}"/>
              </a:ext>
            </a:extLst>
          </p:cNvPr>
          <p:cNvSpPr>
            <a:spLocks noGrp="1"/>
          </p:cNvSpPr>
          <p:nvPr>
            <p:ph type="body" sz="quarter" idx="44" hasCustomPrompt="1"/>
          </p:nvPr>
        </p:nvSpPr>
        <p:spPr>
          <a:xfrm>
            <a:off x="8946469" y="3089324"/>
            <a:ext cx="2664506" cy="216027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45" name="Text Placeholder 9">
            <a:extLst>
              <a:ext uri="{FF2B5EF4-FFF2-40B4-BE49-F238E27FC236}">
                <a16:creationId xmlns:a16="http://schemas.microsoft.com/office/drawing/2014/main" id="{1CA1C19C-28E1-AA2C-80F0-ADBAF74F618B}"/>
              </a:ext>
            </a:extLst>
          </p:cNvPr>
          <p:cNvSpPr>
            <a:spLocks noGrp="1"/>
          </p:cNvSpPr>
          <p:nvPr>
            <p:ph type="body" sz="quarter" idx="45" hasCustomPrompt="1"/>
          </p:nvPr>
        </p:nvSpPr>
        <p:spPr>
          <a:xfrm>
            <a:off x="8946469" y="2675667"/>
            <a:ext cx="266450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2" name="Title 1">
            <a:extLst>
              <a:ext uri="{FF2B5EF4-FFF2-40B4-BE49-F238E27FC236}">
                <a16:creationId xmlns:a16="http://schemas.microsoft.com/office/drawing/2014/main" id="{733C7E42-842A-10FB-83AE-BECA5956CF57}"/>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Tree>
    <p:extLst>
      <p:ext uri="{BB962C8B-B14F-4D97-AF65-F5344CB8AC3E}">
        <p14:creationId xmlns:p14="http://schemas.microsoft.com/office/powerpoint/2010/main" val="2961578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05A_Ingress og faktaboks">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8668-A268-530A-DC9F-9A8F9FE676E8}"/>
              </a:ext>
            </a:extLst>
          </p:cNvPr>
          <p:cNvSpPr>
            <a:spLocks noGrp="1"/>
          </p:cNvSpPr>
          <p:nvPr>
            <p:ph type="ctrTitle" hasCustomPrompt="1"/>
          </p:nvPr>
        </p:nvSpPr>
        <p:spPr>
          <a:xfrm>
            <a:off x="378072" y="1187231"/>
            <a:ext cx="5040958" cy="1741816"/>
          </a:xfrm>
        </p:spPr>
        <p:txBody>
          <a:bodyPr anchor="t"/>
          <a:lstStyle>
            <a:lvl1pPr algn="l">
              <a:lnSpc>
                <a:spcPct val="98000"/>
              </a:lnSpc>
              <a:spcBef>
                <a:spcPts val="0"/>
              </a:spcBef>
              <a:spcAft>
                <a:spcPts val="1600"/>
              </a:spcAft>
              <a:defRPr sz="1700" spc="0" baseline="0"/>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3" name="Text Placeholder 9">
            <a:extLst>
              <a:ext uri="{FF2B5EF4-FFF2-40B4-BE49-F238E27FC236}">
                <a16:creationId xmlns:a16="http://schemas.microsoft.com/office/drawing/2014/main" id="{08051DAE-8EBD-B68A-3CE2-5472D14A3389}"/>
              </a:ext>
            </a:extLst>
          </p:cNvPr>
          <p:cNvSpPr>
            <a:spLocks noGrp="1"/>
          </p:cNvSpPr>
          <p:nvPr>
            <p:ph type="body" sz="quarter" idx="15" hasCustomPrompt="1"/>
          </p:nvPr>
        </p:nvSpPr>
        <p:spPr>
          <a:xfrm>
            <a:off x="6288092" y="1187232"/>
            <a:ext cx="5040958" cy="828104"/>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7" name="Text Placeholder 9">
            <a:extLst>
              <a:ext uri="{FF2B5EF4-FFF2-40B4-BE49-F238E27FC236}">
                <a16:creationId xmlns:a16="http://schemas.microsoft.com/office/drawing/2014/main" id="{FCD1D586-CBAB-7B1D-62BF-F35307A447D6}"/>
              </a:ext>
            </a:extLst>
          </p:cNvPr>
          <p:cNvSpPr>
            <a:spLocks noGrp="1"/>
          </p:cNvSpPr>
          <p:nvPr>
            <p:ph type="body" sz="quarter" idx="16" hasCustomPrompt="1"/>
          </p:nvPr>
        </p:nvSpPr>
        <p:spPr>
          <a:xfrm>
            <a:off x="6288092" y="2287611"/>
            <a:ext cx="3422228" cy="3194341"/>
          </a:xfrm>
          <a:prstGeom prst="roundRect">
            <a:avLst>
              <a:gd name="adj" fmla="val 2853"/>
            </a:avLst>
          </a:prstGeom>
          <a:solidFill>
            <a:srgbClr val="F2F2FE"/>
          </a:solidFill>
          <a:effectLst>
            <a:softEdge rad="0"/>
          </a:effectLst>
        </p:spPr>
        <p:txBody>
          <a:bodyPr lIns="792000" tIns="1800000" rIns="792000" bIns="792000">
            <a:spAutoFit/>
          </a:bodyPr>
          <a:lstStyle>
            <a:lvl1pPr marL="142875" indent="-142875">
              <a:lnSpc>
                <a:spcPct val="145000"/>
              </a:lnSpc>
              <a:spcBef>
                <a:spcPts val="0"/>
              </a:spcBef>
              <a:spcAft>
                <a:spcPts val="0"/>
              </a:spcAft>
              <a:buFont typeface="Wingdings" panose="05000000000000000000" pitchFamily="2" charset="2"/>
              <a:buChar char="§"/>
              <a:defRPr sz="850" spc="0" baseline="0">
                <a:latin typeface="+mj-lt"/>
                <a:cs typeface="Times New Roman" panose="02020603050405020304" pitchFamily="18" charset="0"/>
              </a:defRPr>
            </a:lvl1pPr>
            <a:lvl2pPr marL="457155" indent="-142200">
              <a:lnSpc>
                <a:spcPct val="145000"/>
              </a:lnSpc>
              <a:buFont typeface="Wingdings" panose="05000000000000000000" pitchFamily="2" charset="2"/>
              <a:buChar char="§"/>
              <a:defRPr sz="850"/>
            </a:lvl2pPr>
            <a:lvl3pPr marL="685733" indent="-142200">
              <a:lnSpc>
                <a:spcPct val="145000"/>
              </a:lnSpc>
              <a:buFont typeface="Wingdings" panose="05000000000000000000" pitchFamily="2" charset="2"/>
              <a:buChar char="§"/>
              <a:defRPr sz="850"/>
            </a:lvl3pPr>
            <a:lvl4pPr marL="914310" indent="-142200">
              <a:lnSpc>
                <a:spcPct val="145000"/>
              </a:lnSpc>
              <a:buFont typeface="Wingdings" panose="05000000000000000000" pitchFamily="2" charset="2"/>
              <a:buChar char="§"/>
              <a:defRPr sz="850"/>
            </a:lvl4pPr>
            <a:lvl5pPr marL="1142888" indent="-142200">
              <a:lnSpc>
                <a:spcPct val="145000"/>
              </a:lnSpc>
              <a:buFont typeface="Wingdings" panose="05000000000000000000" pitchFamily="2" charset="2"/>
              <a:buChar char="§"/>
              <a:defRPr sz="850"/>
            </a:lvl5pPr>
          </a:lstStyle>
          <a:p>
            <a:pPr marL="142875" marR="0" lvl="0" indent="-142875" algn="l" defTabSz="914310" rtl="0" eaLnBrk="1" fontAlgn="auto" latinLnBrk="0" hangingPunct="1">
              <a:lnSpc>
                <a:spcPct val="145000"/>
              </a:lnSpc>
              <a:spcBef>
                <a:spcPts val="0"/>
              </a:spcBef>
              <a:spcAft>
                <a:spcPts val="0"/>
              </a:spcAft>
              <a:buClrTx/>
              <a:buSzTx/>
              <a:buFont typeface="Wingdings" panose="05000000000000000000" pitchFamily="2" charset="2"/>
              <a:buChar char="§"/>
              <a:tabLst/>
              <a:defRPr/>
            </a:pPr>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a:p>
            <a:pPr lvl="0"/>
            <a:endParaRPr lang="nb-NO" noProof="0"/>
          </a:p>
        </p:txBody>
      </p:sp>
      <p:sp>
        <p:nvSpPr>
          <p:cNvPr id="4" name="Date Placeholder 3">
            <a:extLst>
              <a:ext uri="{FF2B5EF4-FFF2-40B4-BE49-F238E27FC236}">
                <a16:creationId xmlns:a16="http://schemas.microsoft.com/office/drawing/2014/main" id="{F944F37D-E000-91C9-4548-1BFA384DBE06}"/>
              </a:ext>
            </a:extLst>
          </p:cNvPr>
          <p:cNvSpPr>
            <a:spLocks noGrp="1"/>
          </p:cNvSpPr>
          <p:nvPr>
            <p:ph type="dt" sz="half" idx="17"/>
          </p:nvPr>
        </p:nvSpPr>
        <p:spPr/>
        <p:txBody>
          <a:bodyPr/>
          <a:lstStyle/>
          <a:p>
            <a:fld id="{7C1CC26A-C0FA-4843-ADCD-401C89857CF7}" type="datetime1">
              <a:rPr lang="nb-NO" noProof="0" smtClean="0"/>
              <a:t>17.04.2026</a:t>
            </a:fld>
            <a:endParaRPr lang="nb-NO" noProof="0"/>
          </a:p>
        </p:txBody>
      </p:sp>
      <p:sp>
        <p:nvSpPr>
          <p:cNvPr id="5" name="Footer Placeholder 4">
            <a:extLst>
              <a:ext uri="{FF2B5EF4-FFF2-40B4-BE49-F238E27FC236}">
                <a16:creationId xmlns:a16="http://schemas.microsoft.com/office/drawing/2014/main" id="{A20B9A9B-171E-257B-A9E0-C57D4A2B3001}"/>
              </a:ext>
            </a:extLst>
          </p:cNvPr>
          <p:cNvSpPr>
            <a:spLocks noGrp="1"/>
          </p:cNvSpPr>
          <p:nvPr>
            <p:ph type="ftr" sz="quarter" idx="18"/>
          </p:nvPr>
        </p:nvSpPr>
        <p:spPr/>
        <p:txBody>
          <a:body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E5D0AA82-63DD-0CC6-AEB7-4C19900258EC}"/>
              </a:ext>
            </a:extLst>
          </p:cNvPr>
          <p:cNvSpPr>
            <a:spLocks noGrp="1"/>
          </p:cNvSpPr>
          <p:nvPr>
            <p:ph type="sldNum" sz="quarter" idx="19"/>
          </p:nvPr>
        </p:nvSpPr>
        <p:spPr/>
        <p:txBody>
          <a:bodyPr/>
          <a:lstStyle/>
          <a:p>
            <a:fld id="{36F4D1B9-59DF-4B5C-8440-F23B9F46A364}" type="slidenum">
              <a:rPr lang="nb-NO" noProof="0" smtClean="0"/>
              <a:pPr/>
              <a:t>‹#›</a:t>
            </a:fld>
            <a:endParaRPr lang="nb-NO" noProof="0"/>
          </a:p>
        </p:txBody>
      </p:sp>
      <p:sp>
        <p:nvSpPr>
          <p:cNvPr id="9" name="Text Placeholder 9">
            <a:extLst>
              <a:ext uri="{FF2B5EF4-FFF2-40B4-BE49-F238E27FC236}">
                <a16:creationId xmlns:a16="http://schemas.microsoft.com/office/drawing/2014/main" id="{0811421B-92D2-081B-E4CD-BF7E26F89041}"/>
              </a:ext>
            </a:extLst>
          </p:cNvPr>
          <p:cNvSpPr>
            <a:spLocks noGrp="1"/>
          </p:cNvSpPr>
          <p:nvPr>
            <p:ph type="body" sz="quarter" idx="21" hasCustomPrompt="1"/>
          </p:nvPr>
        </p:nvSpPr>
        <p:spPr>
          <a:xfrm>
            <a:off x="6667935" y="2667201"/>
            <a:ext cx="2622720" cy="188513"/>
          </a:xfrm>
          <a:prstGeom prst="rect">
            <a:avLst/>
          </a:prstGeom>
        </p:spPr>
        <p:txBody>
          <a:bodyPr/>
          <a:lstStyle>
            <a:lvl1pPr marL="0" indent="0">
              <a:lnSpc>
                <a:spcPct val="100000"/>
              </a:lnSpc>
              <a:spcBef>
                <a:spcPts val="0"/>
              </a:spcBef>
              <a:spcAft>
                <a:spcPts val="0"/>
              </a:spcAft>
              <a:buNone/>
              <a:defRPr sz="1250" spc="0" baseline="0">
                <a:latin typeface="+mj-lt"/>
                <a:cs typeface="Times New Roman" panose="02020603050405020304" pitchFamily="18" charset="0"/>
              </a:defRPr>
            </a:lvl1pPr>
          </a:lstStyle>
          <a:p>
            <a:pPr lvl="0"/>
            <a:r>
              <a:rPr lang="nb-NO" noProof="0"/>
              <a:t>Her er det plass til </a:t>
            </a:r>
            <a:r>
              <a:rPr lang="nb-NO" noProof="0" err="1"/>
              <a:t>faktatittel</a:t>
            </a:r>
            <a:r>
              <a:rPr lang="nb-NO" noProof="0"/>
              <a:t> som kan gå over to linjer</a:t>
            </a:r>
          </a:p>
        </p:txBody>
      </p:sp>
      <p:sp>
        <p:nvSpPr>
          <p:cNvPr id="8" name="addin_colorlist" hidden="1">
            <a:extLst>
              <a:ext uri="{FF2B5EF4-FFF2-40B4-BE49-F238E27FC236}">
                <a16:creationId xmlns:a16="http://schemas.microsoft.com/office/drawing/2014/main" id="{D1EFC13C-AB7D-1FC0-5F8A-06C9B807CF5B}"/>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Tree>
    <p:extLst>
      <p:ext uri="{BB962C8B-B14F-4D97-AF65-F5344CB8AC3E}">
        <p14:creationId xmlns:p14="http://schemas.microsoft.com/office/powerpoint/2010/main" val="19647226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05B_Ingress og faktaboks">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7" name="Text Placeholder 9">
            <a:extLst>
              <a:ext uri="{FF2B5EF4-FFF2-40B4-BE49-F238E27FC236}">
                <a16:creationId xmlns:a16="http://schemas.microsoft.com/office/drawing/2014/main" id="{FCD1D586-CBAB-7B1D-62BF-F35307A447D6}"/>
              </a:ext>
            </a:extLst>
          </p:cNvPr>
          <p:cNvSpPr>
            <a:spLocks noGrp="1"/>
          </p:cNvSpPr>
          <p:nvPr>
            <p:ph type="body" sz="quarter" idx="16" hasCustomPrompt="1"/>
          </p:nvPr>
        </p:nvSpPr>
        <p:spPr>
          <a:xfrm>
            <a:off x="6288092" y="1156235"/>
            <a:ext cx="3422228" cy="3194341"/>
          </a:xfrm>
          <a:prstGeom prst="roundRect">
            <a:avLst>
              <a:gd name="adj" fmla="val 2853"/>
            </a:avLst>
          </a:prstGeom>
          <a:solidFill>
            <a:srgbClr val="F2F2FE"/>
          </a:solidFill>
          <a:effectLst>
            <a:softEdge rad="0"/>
          </a:effectLst>
        </p:spPr>
        <p:txBody>
          <a:bodyPr lIns="792000" tIns="1800000" rIns="792000" bIns="792000">
            <a:spAutoFit/>
          </a:bodyPr>
          <a:lstStyle>
            <a:lvl1pPr marL="142875" indent="-142875">
              <a:lnSpc>
                <a:spcPct val="145000"/>
              </a:lnSpc>
              <a:spcBef>
                <a:spcPts val="0"/>
              </a:spcBef>
              <a:spcAft>
                <a:spcPts val="0"/>
              </a:spcAft>
              <a:buFont typeface="Wingdings" panose="05000000000000000000" pitchFamily="2" charset="2"/>
              <a:buChar char="§"/>
              <a:defRPr sz="850" spc="0" baseline="0">
                <a:latin typeface="+mj-lt"/>
                <a:cs typeface="Times New Roman" panose="02020603050405020304" pitchFamily="18" charset="0"/>
              </a:defRPr>
            </a:lvl1pPr>
          </a:lstStyle>
          <a:p>
            <a:pPr marL="142875" marR="0" lvl="0" indent="-142875" algn="l" defTabSz="914310" rtl="0" eaLnBrk="1" fontAlgn="auto" latinLnBrk="0" hangingPunct="1">
              <a:lnSpc>
                <a:spcPct val="145000"/>
              </a:lnSpc>
              <a:spcBef>
                <a:spcPts val="0"/>
              </a:spcBef>
              <a:spcAft>
                <a:spcPts val="0"/>
              </a:spcAft>
              <a:buClrTx/>
              <a:buSzTx/>
              <a:buFont typeface="Wingdings" panose="05000000000000000000" pitchFamily="2" charset="2"/>
              <a:buChar char="§"/>
              <a:tabLst/>
              <a:defRPr/>
            </a:pPr>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a:p>
            <a:pPr lvl="0"/>
            <a:endParaRPr lang="nb-NO" noProof="0"/>
          </a:p>
        </p:txBody>
      </p:sp>
      <p:sp>
        <p:nvSpPr>
          <p:cNvPr id="3" name="Date Placeholder 2">
            <a:extLst>
              <a:ext uri="{FF2B5EF4-FFF2-40B4-BE49-F238E27FC236}">
                <a16:creationId xmlns:a16="http://schemas.microsoft.com/office/drawing/2014/main" id="{08BBE0A8-00A0-D8C3-7DDD-E82DDF26CB5E}"/>
              </a:ext>
            </a:extLst>
          </p:cNvPr>
          <p:cNvSpPr>
            <a:spLocks noGrp="1"/>
          </p:cNvSpPr>
          <p:nvPr>
            <p:ph type="dt" sz="half" idx="17"/>
          </p:nvPr>
        </p:nvSpPr>
        <p:spPr/>
        <p:txBody>
          <a:bodyPr/>
          <a:lstStyle/>
          <a:p>
            <a:fld id="{1EF3F1E9-E2D7-4C43-8032-F146253C095C}" type="datetime1">
              <a:rPr lang="nb-NO" noProof="0" smtClean="0"/>
              <a:t>17.04.2026</a:t>
            </a:fld>
            <a:endParaRPr lang="nb-NO" noProof="0"/>
          </a:p>
        </p:txBody>
      </p:sp>
      <p:sp>
        <p:nvSpPr>
          <p:cNvPr id="4" name="Footer Placeholder 3">
            <a:extLst>
              <a:ext uri="{FF2B5EF4-FFF2-40B4-BE49-F238E27FC236}">
                <a16:creationId xmlns:a16="http://schemas.microsoft.com/office/drawing/2014/main" id="{2EAA4A9F-FDBC-0237-37D4-E8F1AE5AB57C}"/>
              </a:ext>
            </a:extLst>
          </p:cNvPr>
          <p:cNvSpPr>
            <a:spLocks noGrp="1"/>
          </p:cNvSpPr>
          <p:nvPr>
            <p:ph type="ftr" sz="quarter" idx="18"/>
          </p:nvPr>
        </p:nvSpPr>
        <p:spPr/>
        <p:txBody>
          <a:bodyPr/>
          <a:lstStyle/>
          <a:p>
            <a:r>
              <a:rPr lang="nb-NO" noProof="0"/>
              <a:t>Sett inn presentasjonstittel via toppmeny "Sett inn - Topptekst og bunntekst"</a:t>
            </a:r>
          </a:p>
        </p:txBody>
      </p:sp>
      <p:sp>
        <p:nvSpPr>
          <p:cNvPr id="5" name="Slide Number Placeholder 4">
            <a:extLst>
              <a:ext uri="{FF2B5EF4-FFF2-40B4-BE49-F238E27FC236}">
                <a16:creationId xmlns:a16="http://schemas.microsoft.com/office/drawing/2014/main" id="{CA97D5BA-F5E0-E271-21BF-CE431D684A94}"/>
              </a:ext>
            </a:extLst>
          </p:cNvPr>
          <p:cNvSpPr>
            <a:spLocks noGrp="1"/>
          </p:cNvSpPr>
          <p:nvPr>
            <p:ph type="sldNum" sz="quarter" idx="19"/>
          </p:nvPr>
        </p:nvSpPr>
        <p:spPr/>
        <p:txBody>
          <a:bodyPr/>
          <a:lstStyle/>
          <a:p>
            <a:fld id="{36F4D1B9-59DF-4B5C-8440-F23B9F46A364}" type="slidenum">
              <a:rPr lang="nb-NO" noProof="0" smtClean="0"/>
              <a:pPr/>
              <a:t>‹#›</a:t>
            </a:fld>
            <a:endParaRPr lang="nb-NO" noProof="0"/>
          </a:p>
        </p:txBody>
      </p:sp>
      <p:sp>
        <p:nvSpPr>
          <p:cNvPr id="8" name="Text Placeholder 9">
            <a:extLst>
              <a:ext uri="{FF2B5EF4-FFF2-40B4-BE49-F238E27FC236}">
                <a16:creationId xmlns:a16="http://schemas.microsoft.com/office/drawing/2014/main" id="{DEC2AF9B-53B3-415B-028B-65F9AFB31CF5}"/>
              </a:ext>
            </a:extLst>
          </p:cNvPr>
          <p:cNvSpPr>
            <a:spLocks noGrp="1"/>
          </p:cNvSpPr>
          <p:nvPr>
            <p:ph type="body" sz="quarter" idx="21" hasCustomPrompt="1"/>
          </p:nvPr>
        </p:nvSpPr>
        <p:spPr>
          <a:xfrm>
            <a:off x="6667935" y="1535592"/>
            <a:ext cx="2700513" cy="188513"/>
          </a:xfrm>
          <a:prstGeom prst="rect">
            <a:avLst/>
          </a:prstGeom>
        </p:spPr>
        <p:txBody>
          <a:bodyPr/>
          <a:lstStyle>
            <a:lvl1pPr marL="0" indent="0">
              <a:lnSpc>
                <a:spcPct val="100000"/>
              </a:lnSpc>
              <a:spcBef>
                <a:spcPts val="0"/>
              </a:spcBef>
              <a:spcAft>
                <a:spcPts val="0"/>
              </a:spcAft>
              <a:buNone/>
              <a:defRPr sz="1250" spc="0" baseline="0">
                <a:latin typeface="+mj-lt"/>
                <a:cs typeface="Times New Roman" panose="02020603050405020304" pitchFamily="18" charset="0"/>
              </a:defRPr>
            </a:lvl1pPr>
          </a:lstStyle>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noProof="0"/>
              <a:t>Her er det plass til </a:t>
            </a:r>
            <a:r>
              <a:rPr lang="nb-NO" noProof="0" err="1"/>
              <a:t>faktatittel</a:t>
            </a:r>
            <a:r>
              <a:rPr lang="nb-NO" noProof="0"/>
              <a:t> som kan gå over to linjer</a:t>
            </a:r>
          </a:p>
          <a:p>
            <a:pPr lvl="0"/>
            <a:endParaRPr lang="nb-NO" noProof="0"/>
          </a:p>
        </p:txBody>
      </p:sp>
      <p:sp>
        <p:nvSpPr>
          <p:cNvPr id="6" name="addin_colorlist" hidden="1">
            <a:extLst>
              <a:ext uri="{FF2B5EF4-FFF2-40B4-BE49-F238E27FC236}">
                <a16:creationId xmlns:a16="http://schemas.microsoft.com/office/drawing/2014/main" id="{F40DAB8E-C77C-5544-BB11-A212143551F4}"/>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9" name="Title 1">
            <a:extLst>
              <a:ext uri="{FF2B5EF4-FFF2-40B4-BE49-F238E27FC236}">
                <a16:creationId xmlns:a16="http://schemas.microsoft.com/office/drawing/2014/main" id="{FBB44275-5A54-2DD2-2BF8-1FB1BBB629E0}"/>
              </a:ext>
            </a:extLst>
          </p:cNvPr>
          <p:cNvSpPr>
            <a:spLocks noGrp="1"/>
          </p:cNvSpPr>
          <p:nvPr>
            <p:ph type="ctrTitle" hasCustomPrompt="1"/>
          </p:nvPr>
        </p:nvSpPr>
        <p:spPr>
          <a:xfrm>
            <a:off x="378072" y="1187231"/>
            <a:ext cx="5040958" cy="1741816"/>
          </a:xfrm>
        </p:spPr>
        <p:txBody>
          <a:bodyPr anchor="t"/>
          <a:lstStyle>
            <a:lvl1pPr algn="l">
              <a:lnSpc>
                <a:spcPct val="98000"/>
              </a:lnSpc>
              <a:spcBef>
                <a:spcPts val="0"/>
              </a:spcBef>
              <a:spcAft>
                <a:spcPts val="1600"/>
              </a:spcAft>
              <a:defRPr sz="1700" spc="0" baseline="0"/>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Tree>
    <p:extLst>
      <p:ext uri="{BB962C8B-B14F-4D97-AF65-F5344CB8AC3E}">
        <p14:creationId xmlns:p14="http://schemas.microsoft.com/office/powerpoint/2010/main" val="3663093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05C_Tittel og faktaboks">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spc="0" baseline="0" noProof="0"/>
          </a:p>
        </p:txBody>
      </p:sp>
      <p:sp>
        <p:nvSpPr>
          <p:cNvPr id="7" name="Text Placeholder 9">
            <a:extLst>
              <a:ext uri="{FF2B5EF4-FFF2-40B4-BE49-F238E27FC236}">
                <a16:creationId xmlns:a16="http://schemas.microsoft.com/office/drawing/2014/main" id="{FCD1D586-CBAB-7B1D-62BF-F35307A447D6}"/>
              </a:ext>
            </a:extLst>
          </p:cNvPr>
          <p:cNvSpPr>
            <a:spLocks noGrp="1"/>
          </p:cNvSpPr>
          <p:nvPr>
            <p:ph type="body" sz="quarter" idx="16" hasCustomPrompt="1"/>
          </p:nvPr>
        </p:nvSpPr>
        <p:spPr>
          <a:xfrm>
            <a:off x="385216" y="2099318"/>
            <a:ext cx="3422228" cy="3194341"/>
          </a:xfrm>
          <a:prstGeom prst="roundRect">
            <a:avLst>
              <a:gd name="adj" fmla="val 2853"/>
            </a:avLst>
          </a:prstGeom>
          <a:solidFill>
            <a:srgbClr val="F2F2FE"/>
          </a:solidFill>
          <a:effectLst>
            <a:softEdge rad="0"/>
          </a:effectLst>
        </p:spPr>
        <p:txBody>
          <a:bodyPr lIns="792000" tIns="1800000" rIns="792000" bIns="792000">
            <a:spAutoFit/>
          </a:bodyPr>
          <a:lstStyle>
            <a:lvl1pPr marL="142875" indent="-142875">
              <a:lnSpc>
                <a:spcPct val="145000"/>
              </a:lnSpc>
              <a:spcBef>
                <a:spcPts val="0"/>
              </a:spcBef>
              <a:spcAft>
                <a:spcPts val="0"/>
              </a:spcAft>
              <a:buFont typeface="Wingdings" panose="05000000000000000000" pitchFamily="2" charset="2"/>
              <a:buChar char="§"/>
              <a:defRPr sz="850" spc="0" baseline="0">
                <a:latin typeface="+mj-lt"/>
                <a:cs typeface="Times New Roman" panose="02020603050405020304" pitchFamily="18" charset="0"/>
              </a:defRPr>
            </a:lvl1pPr>
          </a:lstStyle>
          <a:p>
            <a:pPr marL="142875" marR="0" lvl="0" indent="-142875" algn="l" defTabSz="914310" rtl="0" eaLnBrk="1" fontAlgn="auto" latinLnBrk="0" hangingPunct="1">
              <a:lnSpc>
                <a:spcPct val="145000"/>
              </a:lnSpc>
              <a:spcBef>
                <a:spcPts val="0"/>
              </a:spcBef>
              <a:spcAft>
                <a:spcPts val="0"/>
              </a:spcAft>
              <a:buClrTx/>
              <a:buSzTx/>
              <a:buFont typeface="Wingdings" panose="05000000000000000000" pitchFamily="2" charset="2"/>
              <a:buChar char="§"/>
              <a:tabLst/>
              <a:defRPr/>
            </a:pPr>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a:p>
            <a:pPr lvl="0"/>
            <a:endParaRPr lang="nb-NO" noProof="0"/>
          </a:p>
        </p:txBody>
      </p:sp>
      <p:sp>
        <p:nvSpPr>
          <p:cNvPr id="4" name="Text Placeholder 9">
            <a:extLst>
              <a:ext uri="{FF2B5EF4-FFF2-40B4-BE49-F238E27FC236}">
                <a16:creationId xmlns:a16="http://schemas.microsoft.com/office/drawing/2014/main" id="{111D927C-4ABE-3A5D-38F1-40174CC09BD5}"/>
              </a:ext>
            </a:extLst>
          </p:cNvPr>
          <p:cNvSpPr>
            <a:spLocks noGrp="1"/>
          </p:cNvSpPr>
          <p:nvPr>
            <p:ph type="body" sz="quarter" idx="17" hasCustomPrompt="1"/>
          </p:nvPr>
        </p:nvSpPr>
        <p:spPr>
          <a:xfrm>
            <a:off x="4187285" y="2099318"/>
            <a:ext cx="3422228" cy="3194341"/>
          </a:xfrm>
          <a:prstGeom prst="roundRect">
            <a:avLst>
              <a:gd name="adj" fmla="val 2853"/>
            </a:avLst>
          </a:prstGeom>
          <a:solidFill>
            <a:srgbClr val="F2F2FE"/>
          </a:solidFill>
          <a:effectLst>
            <a:softEdge rad="0"/>
          </a:effectLst>
        </p:spPr>
        <p:txBody>
          <a:bodyPr lIns="792000" tIns="1800000" rIns="792000" bIns="792000">
            <a:spAutoFit/>
          </a:bodyPr>
          <a:lstStyle>
            <a:lvl1pPr marL="142875" indent="-142875">
              <a:lnSpc>
                <a:spcPct val="145000"/>
              </a:lnSpc>
              <a:spcBef>
                <a:spcPts val="0"/>
              </a:spcBef>
              <a:spcAft>
                <a:spcPts val="0"/>
              </a:spcAft>
              <a:buFont typeface="Wingdings" panose="05000000000000000000" pitchFamily="2" charset="2"/>
              <a:buChar char="§"/>
              <a:defRPr sz="850" spc="0" baseline="0">
                <a:latin typeface="+mj-lt"/>
                <a:cs typeface="Times New Roman" panose="02020603050405020304" pitchFamily="18" charset="0"/>
              </a:defRPr>
            </a:lvl1pPr>
          </a:lstStyle>
          <a:p>
            <a:pPr marL="142875" marR="0" lvl="0" indent="-142875" algn="l" defTabSz="914310" rtl="0" eaLnBrk="1" fontAlgn="auto" latinLnBrk="0" hangingPunct="1">
              <a:lnSpc>
                <a:spcPct val="145000"/>
              </a:lnSpc>
              <a:spcBef>
                <a:spcPts val="0"/>
              </a:spcBef>
              <a:spcAft>
                <a:spcPts val="0"/>
              </a:spcAft>
              <a:buClrTx/>
              <a:buSzTx/>
              <a:buFont typeface="Wingdings" panose="05000000000000000000" pitchFamily="2" charset="2"/>
              <a:buChar char="§"/>
              <a:tabLst/>
              <a:defRPr/>
            </a:pPr>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a:p>
            <a:pPr lvl="0"/>
            <a:endParaRPr lang="nb-NO" noProof="0"/>
          </a:p>
        </p:txBody>
      </p:sp>
      <p:sp>
        <p:nvSpPr>
          <p:cNvPr id="6" name="Text Placeholder 9">
            <a:extLst>
              <a:ext uri="{FF2B5EF4-FFF2-40B4-BE49-F238E27FC236}">
                <a16:creationId xmlns:a16="http://schemas.microsoft.com/office/drawing/2014/main" id="{FDC78D74-2520-6578-F779-BCF44F84E2AA}"/>
              </a:ext>
            </a:extLst>
          </p:cNvPr>
          <p:cNvSpPr>
            <a:spLocks noGrp="1"/>
          </p:cNvSpPr>
          <p:nvPr>
            <p:ph type="body" sz="quarter" idx="18" hasCustomPrompt="1"/>
          </p:nvPr>
        </p:nvSpPr>
        <p:spPr>
          <a:xfrm>
            <a:off x="7989355" y="2099318"/>
            <a:ext cx="3422228" cy="3194341"/>
          </a:xfrm>
          <a:prstGeom prst="roundRect">
            <a:avLst>
              <a:gd name="adj" fmla="val 2853"/>
            </a:avLst>
          </a:prstGeom>
          <a:solidFill>
            <a:srgbClr val="F2F2FE"/>
          </a:solidFill>
          <a:effectLst>
            <a:softEdge rad="0"/>
          </a:effectLst>
        </p:spPr>
        <p:txBody>
          <a:bodyPr lIns="792000" tIns="1800000" rIns="792000" bIns="792000">
            <a:spAutoFit/>
          </a:bodyPr>
          <a:lstStyle>
            <a:lvl1pPr marL="142875" indent="-142875">
              <a:lnSpc>
                <a:spcPct val="145000"/>
              </a:lnSpc>
              <a:spcBef>
                <a:spcPts val="0"/>
              </a:spcBef>
              <a:spcAft>
                <a:spcPts val="0"/>
              </a:spcAft>
              <a:buFont typeface="Wingdings" panose="05000000000000000000" pitchFamily="2" charset="2"/>
              <a:buChar char="§"/>
              <a:defRPr sz="850" spc="0" baseline="0">
                <a:latin typeface="+mj-lt"/>
                <a:cs typeface="Times New Roman" panose="02020603050405020304" pitchFamily="18" charset="0"/>
              </a:defRPr>
            </a:lvl1pPr>
          </a:lstStyle>
          <a:p>
            <a:pPr marL="142875" marR="0" lvl="0" indent="-142875" algn="l" defTabSz="914310" rtl="0" eaLnBrk="1" fontAlgn="auto" latinLnBrk="0" hangingPunct="1">
              <a:lnSpc>
                <a:spcPct val="145000"/>
              </a:lnSpc>
              <a:spcBef>
                <a:spcPts val="0"/>
              </a:spcBef>
              <a:spcAft>
                <a:spcPts val="0"/>
              </a:spcAft>
              <a:buClrTx/>
              <a:buSzTx/>
              <a:buFont typeface="Wingdings" panose="05000000000000000000" pitchFamily="2" charset="2"/>
              <a:buChar char="§"/>
              <a:tabLst/>
              <a:defRPr/>
            </a:pPr>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a:p>
            <a:pPr lvl="0"/>
            <a:endParaRPr lang="nb-NO" noProof="0"/>
          </a:p>
        </p:txBody>
      </p:sp>
      <p:sp>
        <p:nvSpPr>
          <p:cNvPr id="2" name="Date Placeholder 1">
            <a:extLst>
              <a:ext uri="{FF2B5EF4-FFF2-40B4-BE49-F238E27FC236}">
                <a16:creationId xmlns:a16="http://schemas.microsoft.com/office/drawing/2014/main" id="{4A96A9F9-D6E0-C1B0-F91E-838D329A5701}"/>
              </a:ext>
            </a:extLst>
          </p:cNvPr>
          <p:cNvSpPr>
            <a:spLocks noGrp="1"/>
          </p:cNvSpPr>
          <p:nvPr>
            <p:ph type="dt" sz="half" idx="19"/>
          </p:nvPr>
        </p:nvSpPr>
        <p:spPr/>
        <p:txBody>
          <a:bodyPr/>
          <a:lstStyle>
            <a:lvl1pPr>
              <a:defRPr spc="0" baseline="0"/>
            </a:lvl1pPr>
          </a:lstStyle>
          <a:p>
            <a:fld id="{EBFF1886-B3F0-4648-A62C-3DD74CB23C5D}" type="datetime1">
              <a:rPr lang="nb-NO" smtClean="0"/>
              <a:pPr/>
              <a:t>17.04.2026</a:t>
            </a:fld>
            <a:endParaRPr lang="nb-NO"/>
          </a:p>
        </p:txBody>
      </p:sp>
      <p:sp>
        <p:nvSpPr>
          <p:cNvPr id="10" name="Footer Placeholder 9">
            <a:extLst>
              <a:ext uri="{FF2B5EF4-FFF2-40B4-BE49-F238E27FC236}">
                <a16:creationId xmlns:a16="http://schemas.microsoft.com/office/drawing/2014/main" id="{376A2434-8270-F108-F250-3C2547B1A8A0}"/>
              </a:ext>
            </a:extLst>
          </p:cNvPr>
          <p:cNvSpPr>
            <a:spLocks noGrp="1"/>
          </p:cNvSpPr>
          <p:nvPr>
            <p:ph type="ftr" sz="quarter" idx="20"/>
          </p:nvPr>
        </p:nvSpPr>
        <p:spPr/>
        <p:txBody>
          <a:bodyPr/>
          <a:lstStyle>
            <a:lvl1pPr>
              <a:defRPr spc="0" baseline="0"/>
            </a:lvl1pPr>
          </a:lstStyle>
          <a:p>
            <a:r>
              <a:rPr lang="nb-NO"/>
              <a:t>Sett inn presentasjonstittel via toppmeny "Sett inn - Topptekst og bunntekst"</a:t>
            </a:r>
          </a:p>
        </p:txBody>
      </p:sp>
      <p:sp>
        <p:nvSpPr>
          <p:cNvPr id="14" name="Slide Number Placeholder 13">
            <a:extLst>
              <a:ext uri="{FF2B5EF4-FFF2-40B4-BE49-F238E27FC236}">
                <a16:creationId xmlns:a16="http://schemas.microsoft.com/office/drawing/2014/main" id="{130FF7BC-70DA-3890-F11A-371B1338ED1E}"/>
              </a:ext>
            </a:extLst>
          </p:cNvPr>
          <p:cNvSpPr>
            <a:spLocks noGrp="1"/>
          </p:cNvSpPr>
          <p:nvPr>
            <p:ph type="sldNum" sz="quarter" idx="21"/>
          </p:nvPr>
        </p:nvSpPr>
        <p:spPr/>
        <p:txBody>
          <a:bodyPr/>
          <a:lstStyle>
            <a:lvl1pPr>
              <a:defRPr spc="0" baseline="0"/>
            </a:lvl1pPr>
          </a:lstStyle>
          <a:p>
            <a:fld id="{36F4D1B9-59DF-4B5C-8440-F23B9F46A364}" type="slidenum">
              <a:rPr lang="nb-NO" smtClean="0"/>
              <a:pPr/>
              <a:t>‹#›</a:t>
            </a:fld>
            <a:endParaRPr lang="nb-NO"/>
          </a:p>
        </p:txBody>
      </p:sp>
      <p:sp>
        <p:nvSpPr>
          <p:cNvPr id="18" name="Text Placeholder 9">
            <a:extLst>
              <a:ext uri="{FF2B5EF4-FFF2-40B4-BE49-F238E27FC236}">
                <a16:creationId xmlns:a16="http://schemas.microsoft.com/office/drawing/2014/main" id="{0286FCE4-A991-5D11-41EA-DB26308E0F5E}"/>
              </a:ext>
            </a:extLst>
          </p:cNvPr>
          <p:cNvSpPr>
            <a:spLocks noGrp="1"/>
          </p:cNvSpPr>
          <p:nvPr>
            <p:ph type="body" sz="quarter" idx="22" hasCustomPrompt="1"/>
          </p:nvPr>
        </p:nvSpPr>
        <p:spPr>
          <a:xfrm>
            <a:off x="8369197" y="2478908"/>
            <a:ext cx="2700513" cy="188513"/>
          </a:xfrm>
          <a:prstGeom prst="rect">
            <a:avLst/>
          </a:prstGeom>
        </p:spPr>
        <p:txBody>
          <a:bodyPr/>
          <a:lstStyle>
            <a:lvl1pPr marL="0" indent="0">
              <a:lnSpc>
                <a:spcPct val="100000"/>
              </a:lnSpc>
              <a:spcBef>
                <a:spcPts val="0"/>
              </a:spcBef>
              <a:spcAft>
                <a:spcPts val="0"/>
              </a:spcAft>
              <a:buNone/>
              <a:defRPr sz="1250" spc="0" baseline="0">
                <a:latin typeface="+mj-lt"/>
                <a:cs typeface="Times New Roman" panose="02020603050405020304" pitchFamily="18" charset="0"/>
              </a:defRPr>
            </a:lvl1pPr>
          </a:lstStyle>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noProof="0"/>
              <a:t>Her er det plass til </a:t>
            </a:r>
            <a:r>
              <a:rPr lang="nb-NO" noProof="0" err="1"/>
              <a:t>faktatittel</a:t>
            </a:r>
            <a:r>
              <a:rPr lang="nb-NO" noProof="0"/>
              <a:t> som kan gå over to linjer</a:t>
            </a:r>
          </a:p>
          <a:p>
            <a:pPr lvl="0"/>
            <a:endParaRPr lang="nb-NO" noProof="0"/>
          </a:p>
        </p:txBody>
      </p:sp>
      <p:sp>
        <p:nvSpPr>
          <p:cNvPr id="19" name="Text Placeholder 9">
            <a:extLst>
              <a:ext uri="{FF2B5EF4-FFF2-40B4-BE49-F238E27FC236}">
                <a16:creationId xmlns:a16="http://schemas.microsoft.com/office/drawing/2014/main" id="{DF063E48-8B04-7E26-1C81-4987E746CD0E}"/>
              </a:ext>
            </a:extLst>
          </p:cNvPr>
          <p:cNvSpPr>
            <a:spLocks noGrp="1"/>
          </p:cNvSpPr>
          <p:nvPr>
            <p:ph type="body" sz="quarter" idx="23" hasCustomPrompt="1"/>
          </p:nvPr>
        </p:nvSpPr>
        <p:spPr>
          <a:xfrm>
            <a:off x="4567469" y="2478908"/>
            <a:ext cx="2700513" cy="188513"/>
          </a:xfrm>
          <a:prstGeom prst="rect">
            <a:avLst/>
          </a:prstGeom>
        </p:spPr>
        <p:txBody>
          <a:bodyPr/>
          <a:lstStyle>
            <a:lvl1pPr marL="0" indent="0">
              <a:lnSpc>
                <a:spcPct val="100000"/>
              </a:lnSpc>
              <a:spcBef>
                <a:spcPts val="0"/>
              </a:spcBef>
              <a:spcAft>
                <a:spcPts val="0"/>
              </a:spcAft>
              <a:buNone/>
              <a:defRPr sz="1250" spc="0" baseline="0">
                <a:latin typeface="+mj-lt"/>
                <a:cs typeface="Times New Roman" panose="02020603050405020304" pitchFamily="18" charset="0"/>
              </a:defRPr>
            </a:lvl1pPr>
          </a:lstStyle>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noProof="0"/>
              <a:t>Her er det plass til </a:t>
            </a:r>
            <a:r>
              <a:rPr lang="nb-NO" noProof="0" err="1"/>
              <a:t>faktatittel</a:t>
            </a:r>
            <a:r>
              <a:rPr lang="nb-NO" noProof="0"/>
              <a:t> som kan gå over to linjer</a:t>
            </a:r>
          </a:p>
          <a:p>
            <a:pPr lvl="0"/>
            <a:endParaRPr lang="nb-NO" noProof="0"/>
          </a:p>
        </p:txBody>
      </p:sp>
      <p:sp>
        <p:nvSpPr>
          <p:cNvPr id="20" name="Text Placeholder 9">
            <a:extLst>
              <a:ext uri="{FF2B5EF4-FFF2-40B4-BE49-F238E27FC236}">
                <a16:creationId xmlns:a16="http://schemas.microsoft.com/office/drawing/2014/main" id="{CD61F8A5-D8A8-BCAE-DAD1-A854F659B4FB}"/>
              </a:ext>
            </a:extLst>
          </p:cNvPr>
          <p:cNvSpPr>
            <a:spLocks noGrp="1"/>
          </p:cNvSpPr>
          <p:nvPr>
            <p:ph type="body" sz="quarter" idx="24" hasCustomPrompt="1"/>
          </p:nvPr>
        </p:nvSpPr>
        <p:spPr>
          <a:xfrm>
            <a:off x="765146" y="2478908"/>
            <a:ext cx="2700513" cy="188513"/>
          </a:xfrm>
          <a:prstGeom prst="rect">
            <a:avLst/>
          </a:prstGeom>
        </p:spPr>
        <p:txBody>
          <a:bodyPr/>
          <a:lstStyle>
            <a:lvl1pPr marL="0" indent="0">
              <a:lnSpc>
                <a:spcPct val="100000"/>
              </a:lnSpc>
              <a:spcBef>
                <a:spcPts val="0"/>
              </a:spcBef>
              <a:spcAft>
                <a:spcPts val="0"/>
              </a:spcAft>
              <a:buNone/>
              <a:defRPr sz="1250" spc="0" baseline="0">
                <a:latin typeface="+mj-lt"/>
                <a:cs typeface="Times New Roman" panose="02020603050405020304" pitchFamily="18" charset="0"/>
              </a:defRPr>
            </a:lvl1pPr>
          </a:lstStyle>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noProof="0"/>
              <a:t>Her er det plass til </a:t>
            </a:r>
            <a:r>
              <a:rPr lang="nb-NO" noProof="0" err="1"/>
              <a:t>faktatittel</a:t>
            </a:r>
            <a:r>
              <a:rPr lang="nb-NO" noProof="0"/>
              <a:t> som kan gå over to linjer</a:t>
            </a:r>
          </a:p>
          <a:p>
            <a:pPr lvl="0"/>
            <a:endParaRPr lang="nb-NO" noProof="0"/>
          </a:p>
        </p:txBody>
      </p:sp>
      <p:sp>
        <p:nvSpPr>
          <p:cNvPr id="5" name="addin_colorlist" hidden="1">
            <a:extLst>
              <a:ext uri="{FF2B5EF4-FFF2-40B4-BE49-F238E27FC236}">
                <a16:creationId xmlns:a16="http://schemas.microsoft.com/office/drawing/2014/main" id="{C874F4E7-575A-4C13-8A0A-438E6F93305F}"/>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8" name="Title 1">
            <a:extLst>
              <a:ext uri="{FF2B5EF4-FFF2-40B4-BE49-F238E27FC236}">
                <a16:creationId xmlns:a16="http://schemas.microsoft.com/office/drawing/2014/main" id="{90FE203A-D442-7623-8A00-201B0B25193D}"/>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Tree>
    <p:extLst>
      <p:ext uri="{BB962C8B-B14F-4D97-AF65-F5344CB8AC3E}">
        <p14:creationId xmlns:p14="http://schemas.microsoft.com/office/powerpoint/2010/main" val="4550669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05D_Tittel og faktaboks">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4" name="Text Placeholder 9">
            <a:extLst>
              <a:ext uri="{FF2B5EF4-FFF2-40B4-BE49-F238E27FC236}">
                <a16:creationId xmlns:a16="http://schemas.microsoft.com/office/drawing/2014/main" id="{111D927C-4ABE-3A5D-38F1-40174CC09BD5}"/>
              </a:ext>
            </a:extLst>
          </p:cNvPr>
          <p:cNvSpPr>
            <a:spLocks noGrp="1"/>
          </p:cNvSpPr>
          <p:nvPr>
            <p:ph type="body" sz="quarter" idx="17" hasCustomPrompt="1"/>
          </p:nvPr>
        </p:nvSpPr>
        <p:spPr>
          <a:xfrm>
            <a:off x="4187285" y="2099318"/>
            <a:ext cx="3422228" cy="3194341"/>
          </a:xfrm>
          <a:prstGeom prst="roundRect">
            <a:avLst>
              <a:gd name="adj" fmla="val 2853"/>
            </a:avLst>
          </a:prstGeom>
          <a:solidFill>
            <a:srgbClr val="F2F2FE"/>
          </a:solidFill>
          <a:effectLst>
            <a:softEdge rad="0"/>
          </a:effectLst>
        </p:spPr>
        <p:txBody>
          <a:bodyPr lIns="792000" tIns="1800000" rIns="792000" bIns="792000">
            <a:spAutoFit/>
          </a:bodyPr>
          <a:lstStyle>
            <a:lvl1pPr marL="142875" indent="-142875">
              <a:lnSpc>
                <a:spcPct val="145000"/>
              </a:lnSpc>
              <a:spcBef>
                <a:spcPts val="0"/>
              </a:spcBef>
              <a:spcAft>
                <a:spcPts val="0"/>
              </a:spcAft>
              <a:buFont typeface="Wingdings" panose="05000000000000000000" pitchFamily="2" charset="2"/>
              <a:buChar char="§"/>
              <a:defRPr sz="850" spc="0" baseline="0">
                <a:latin typeface="+mj-lt"/>
                <a:cs typeface="Times New Roman" panose="02020603050405020304" pitchFamily="18" charset="0"/>
              </a:defRPr>
            </a:lvl1pPr>
          </a:lstStyle>
          <a:p>
            <a:pPr marL="142875" marR="0" lvl="0" indent="-142875" algn="l" defTabSz="914310" rtl="0" eaLnBrk="1" fontAlgn="auto" latinLnBrk="0" hangingPunct="1">
              <a:lnSpc>
                <a:spcPct val="145000"/>
              </a:lnSpc>
              <a:spcBef>
                <a:spcPts val="0"/>
              </a:spcBef>
              <a:spcAft>
                <a:spcPts val="0"/>
              </a:spcAft>
              <a:buClrTx/>
              <a:buSzTx/>
              <a:buFont typeface="Wingdings" panose="05000000000000000000" pitchFamily="2" charset="2"/>
              <a:buChar char="§"/>
              <a:tabLst/>
              <a:defRPr/>
            </a:pPr>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a:p>
            <a:pPr lvl="0"/>
            <a:endParaRPr lang="nb-NO" noProof="0"/>
          </a:p>
        </p:txBody>
      </p:sp>
      <p:sp>
        <p:nvSpPr>
          <p:cNvPr id="6" name="Text Placeholder 9">
            <a:extLst>
              <a:ext uri="{FF2B5EF4-FFF2-40B4-BE49-F238E27FC236}">
                <a16:creationId xmlns:a16="http://schemas.microsoft.com/office/drawing/2014/main" id="{FDC78D74-2520-6578-F779-BCF44F84E2AA}"/>
              </a:ext>
            </a:extLst>
          </p:cNvPr>
          <p:cNvSpPr>
            <a:spLocks noGrp="1"/>
          </p:cNvSpPr>
          <p:nvPr>
            <p:ph type="body" sz="quarter" idx="18" hasCustomPrompt="1"/>
          </p:nvPr>
        </p:nvSpPr>
        <p:spPr>
          <a:xfrm>
            <a:off x="7989355" y="2099318"/>
            <a:ext cx="3422228" cy="3194341"/>
          </a:xfrm>
          <a:prstGeom prst="roundRect">
            <a:avLst>
              <a:gd name="adj" fmla="val 2853"/>
            </a:avLst>
          </a:prstGeom>
          <a:solidFill>
            <a:srgbClr val="F2F2FE"/>
          </a:solidFill>
          <a:effectLst>
            <a:softEdge rad="0"/>
          </a:effectLst>
        </p:spPr>
        <p:txBody>
          <a:bodyPr lIns="792000" tIns="1800000" rIns="792000" bIns="792000">
            <a:spAutoFit/>
          </a:bodyPr>
          <a:lstStyle>
            <a:lvl1pPr marL="142875" indent="-142875">
              <a:lnSpc>
                <a:spcPct val="145000"/>
              </a:lnSpc>
              <a:spcBef>
                <a:spcPts val="0"/>
              </a:spcBef>
              <a:spcAft>
                <a:spcPts val="0"/>
              </a:spcAft>
              <a:buFont typeface="Wingdings" panose="05000000000000000000" pitchFamily="2" charset="2"/>
              <a:buChar char="§"/>
              <a:defRPr sz="850" spc="0" baseline="0">
                <a:latin typeface="+mj-lt"/>
                <a:cs typeface="Times New Roman" panose="02020603050405020304" pitchFamily="18" charset="0"/>
              </a:defRPr>
            </a:lvl1pPr>
          </a:lstStyle>
          <a:p>
            <a:pPr marL="142875" marR="0" lvl="0" indent="-142875" algn="l" defTabSz="914310" rtl="0" eaLnBrk="1" fontAlgn="auto" latinLnBrk="0" hangingPunct="1">
              <a:lnSpc>
                <a:spcPct val="145000"/>
              </a:lnSpc>
              <a:spcBef>
                <a:spcPts val="0"/>
              </a:spcBef>
              <a:spcAft>
                <a:spcPts val="0"/>
              </a:spcAft>
              <a:buClrTx/>
              <a:buSzTx/>
              <a:buFont typeface="Wingdings" panose="05000000000000000000" pitchFamily="2" charset="2"/>
              <a:buChar char="§"/>
              <a:tabLst/>
              <a:defRPr/>
            </a:pPr>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a:p>
            <a:pPr lvl="0"/>
            <a:endParaRPr lang="nb-NO" noProof="0"/>
          </a:p>
        </p:txBody>
      </p:sp>
      <p:sp>
        <p:nvSpPr>
          <p:cNvPr id="2" name="Text Placeholder 9">
            <a:extLst>
              <a:ext uri="{FF2B5EF4-FFF2-40B4-BE49-F238E27FC236}">
                <a16:creationId xmlns:a16="http://schemas.microsoft.com/office/drawing/2014/main" id="{36F3CD1E-B698-C813-B8BC-510FE68BAE4F}"/>
              </a:ext>
            </a:extLst>
          </p:cNvPr>
          <p:cNvSpPr>
            <a:spLocks noGrp="1"/>
          </p:cNvSpPr>
          <p:nvPr>
            <p:ph type="body" sz="quarter" idx="15" hasCustomPrompt="1"/>
          </p:nvPr>
        </p:nvSpPr>
        <p:spPr>
          <a:xfrm>
            <a:off x="380388" y="2099318"/>
            <a:ext cx="3600684" cy="2195964"/>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
        <p:nvSpPr>
          <p:cNvPr id="7" name="Date Placeholder 6">
            <a:extLst>
              <a:ext uri="{FF2B5EF4-FFF2-40B4-BE49-F238E27FC236}">
                <a16:creationId xmlns:a16="http://schemas.microsoft.com/office/drawing/2014/main" id="{1A9FB7B8-4B84-BF74-CA88-E92E0218C0B9}"/>
              </a:ext>
            </a:extLst>
          </p:cNvPr>
          <p:cNvSpPr>
            <a:spLocks noGrp="1"/>
          </p:cNvSpPr>
          <p:nvPr>
            <p:ph type="dt" sz="half" idx="19"/>
          </p:nvPr>
        </p:nvSpPr>
        <p:spPr/>
        <p:txBody>
          <a:bodyPr/>
          <a:lstStyle/>
          <a:p>
            <a:fld id="{7BC1FB6B-7E0D-4DF1-9A63-56B53DB5B41F}" type="datetime1">
              <a:rPr lang="nb-NO" noProof="0" smtClean="0"/>
              <a:t>17.04.2026</a:t>
            </a:fld>
            <a:endParaRPr lang="nb-NO" noProof="0"/>
          </a:p>
        </p:txBody>
      </p:sp>
      <p:sp>
        <p:nvSpPr>
          <p:cNvPr id="10" name="Footer Placeholder 9">
            <a:extLst>
              <a:ext uri="{FF2B5EF4-FFF2-40B4-BE49-F238E27FC236}">
                <a16:creationId xmlns:a16="http://schemas.microsoft.com/office/drawing/2014/main" id="{43E57C31-3AA7-C9CE-75BC-7624D420BECC}"/>
              </a:ext>
            </a:extLst>
          </p:cNvPr>
          <p:cNvSpPr>
            <a:spLocks noGrp="1"/>
          </p:cNvSpPr>
          <p:nvPr>
            <p:ph type="ftr" sz="quarter" idx="20"/>
          </p:nvPr>
        </p:nvSpPr>
        <p:spPr/>
        <p:txBody>
          <a:bodyPr/>
          <a:lstStyle/>
          <a:p>
            <a:r>
              <a:rPr lang="nb-NO" noProof="0"/>
              <a:t>Sett inn presentasjonstittel via toppmeny "Sett inn - Topptekst og bunntekst"</a:t>
            </a:r>
          </a:p>
        </p:txBody>
      </p:sp>
      <p:sp>
        <p:nvSpPr>
          <p:cNvPr id="13" name="Slide Number Placeholder 12">
            <a:extLst>
              <a:ext uri="{FF2B5EF4-FFF2-40B4-BE49-F238E27FC236}">
                <a16:creationId xmlns:a16="http://schemas.microsoft.com/office/drawing/2014/main" id="{43EC480E-E4C0-6E98-BF77-ADEBE1B845E4}"/>
              </a:ext>
            </a:extLst>
          </p:cNvPr>
          <p:cNvSpPr>
            <a:spLocks noGrp="1"/>
          </p:cNvSpPr>
          <p:nvPr>
            <p:ph type="sldNum" sz="quarter" idx="21"/>
          </p:nvPr>
        </p:nvSpPr>
        <p:spPr/>
        <p:txBody>
          <a:bodyPr/>
          <a:lstStyle/>
          <a:p>
            <a:fld id="{36F4D1B9-59DF-4B5C-8440-F23B9F46A364}" type="slidenum">
              <a:rPr lang="nb-NO" noProof="0" smtClean="0"/>
              <a:pPr/>
              <a:t>‹#›</a:t>
            </a:fld>
            <a:endParaRPr lang="nb-NO" noProof="0"/>
          </a:p>
        </p:txBody>
      </p:sp>
      <p:sp>
        <p:nvSpPr>
          <p:cNvPr id="12" name="Text Placeholder 9">
            <a:extLst>
              <a:ext uri="{FF2B5EF4-FFF2-40B4-BE49-F238E27FC236}">
                <a16:creationId xmlns:a16="http://schemas.microsoft.com/office/drawing/2014/main" id="{FCDC182E-DDEA-8BD2-E8E5-E561B354DB23}"/>
              </a:ext>
            </a:extLst>
          </p:cNvPr>
          <p:cNvSpPr>
            <a:spLocks noGrp="1"/>
          </p:cNvSpPr>
          <p:nvPr>
            <p:ph type="body" sz="quarter" idx="22" hasCustomPrompt="1"/>
          </p:nvPr>
        </p:nvSpPr>
        <p:spPr>
          <a:xfrm>
            <a:off x="8369197" y="2478908"/>
            <a:ext cx="2700513" cy="188513"/>
          </a:xfrm>
          <a:prstGeom prst="rect">
            <a:avLst/>
          </a:prstGeom>
        </p:spPr>
        <p:txBody>
          <a:bodyPr/>
          <a:lstStyle>
            <a:lvl1pPr marL="0" indent="0">
              <a:lnSpc>
                <a:spcPct val="100000"/>
              </a:lnSpc>
              <a:spcBef>
                <a:spcPts val="0"/>
              </a:spcBef>
              <a:spcAft>
                <a:spcPts val="0"/>
              </a:spcAft>
              <a:buNone/>
              <a:defRPr sz="1250" spc="0" baseline="0">
                <a:latin typeface="+mj-lt"/>
                <a:cs typeface="Times New Roman" panose="02020603050405020304" pitchFamily="18" charset="0"/>
              </a:defRPr>
            </a:lvl1pPr>
          </a:lstStyle>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noProof="0"/>
              <a:t>Her er det plass til </a:t>
            </a:r>
            <a:r>
              <a:rPr lang="nb-NO" noProof="0" err="1"/>
              <a:t>faktatittel</a:t>
            </a:r>
            <a:r>
              <a:rPr lang="nb-NO" noProof="0"/>
              <a:t> som kan gå over to linjer</a:t>
            </a:r>
          </a:p>
          <a:p>
            <a:pPr lvl="0"/>
            <a:endParaRPr lang="nb-NO" noProof="0"/>
          </a:p>
        </p:txBody>
      </p:sp>
      <p:sp>
        <p:nvSpPr>
          <p:cNvPr id="14" name="Text Placeholder 9">
            <a:extLst>
              <a:ext uri="{FF2B5EF4-FFF2-40B4-BE49-F238E27FC236}">
                <a16:creationId xmlns:a16="http://schemas.microsoft.com/office/drawing/2014/main" id="{03962E5E-BFCD-8ECD-CB94-B64725D358D8}"/>
              </a:ext>
            </a:extLst>
          </p:cNvPr>
          <p:cNvSpPr>
            <a:spLocks noGrp="1"/>
          </p:cNvSpPr>
          <p:nvPr>
            <p:ph type="body" sz="quarter" idx="23" hasCustomPrompt="1"/>
          </p:nvPr>
        </p:nvSpPr>
        <p:spPr>
          <a:xfrm>
            <a:off x="4567469" y="2478908"/>
            <a:ext cx="2700513" cy="188513"/>
          </a:xfrm>
          <a:prstGeom prst="rect">
            <a:avLst/>
          </a:prstGeom>
        </p:spPr>
        <p:txBody>
          <a:bodyPr/>
          <a:lstStyle>
            <a:lvl1pPr marL="0" indent="0">
              <a:lnSpc>
                <a:spcPct val="100000"/>
              </a:lnSpc>
              <a:spcBef>
                <a:spcPts val="0"/>
              </a:spcBef>
              <a:spcAft>
                <a:spcPts val="0"/>
              </a:spcAft>
              <a:buNone/>
              <a:defRPr sz="1250" spc="0" baseline="0">
                <a:latin typeface="+mj-lt"/>
                <a:cs typeface="Times New Roman" panose="02020603050405020304" pitchFamily="18" charset="0"/>
              </a:defRPr>
            </a:lvl1pPr>
          </a:lstStyle>
          <a:p>
            <a:pPr marL="0" marR="0" lvl="0" indent="0" algn="l" defTabSz="914310" rtl="0" eaLnBrk="1" fontAlgn="auto" latinLnBrk="0" hangingPunct="1">
              <a:lnSpc>
                <a:spcPct val="100000"/>
              </a:lnSpc>
              <a:spcBef>
                <a:spcPts val="0"/>
              </a:spcBef>
              <a:spcAft>
                <a:spcPts val="0"/>
              </a:spcAft>
              <a:buClrTx/>
              <a:buSzTx/>
              <a:buFont typeface="Arial" panose="020B0604020202020204" pitchFamily="34" charset="0"/>
              <a:buNone/>
              <a:tabLst/>
              <a:defRPr/>
            </a:pPr>
            <a:r>
              <a:rPr lang="nb-NO" noProof="0"/>
              <a:t>Her er det plass til </a:t>
            </a:r>
            <a:r>
              <a:rPr lang="nb-NO" noProof="0" err="1"/>
              <a:t>faktatittel</a:t>
            </a:r>
            <a:r>
              <a:rPr lang="nb-NO" noProof="0"/>
              <a:t> som kan gå over to linjer</a:t>
            </a:r>
          </a:p>
          <a:p>
            <a:pPr lvl="0"/>
            <a:endParaRPr lang="nb-NO" noProof="0"/>
          </a:p>
        </p:txBody>
      </p:sp>
      <p:sp>
        <p:nvSpPr>
          <p:cNvPr id="5" name="addin_colorlist" hidden="1">
            <a:extLst>
              <a:ext uri="{FF2B5EF4-FFF2-40B4-BE49-F238E27FC236}">
                <a16:creationId xmlns:a16="http://schemas.microsoft.com/office/drawing/2014/main" id="{E63328A0-8326-26AD-0F5C-1C3709ED80BE}"/>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9" name="Title 1">
            <a:extLst>
              <a:ext uri="{FF2B5EF4-FFF2-40B4-BE49-F238E27FC236}">
                <a16:creationId xmlns:a16="http://schemas.microsoft.com/office/drawing/2014/main" id="{7FF78853-B9C4-5EED-5E51-DC8A71624D00}"/>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Tree>
    <p:extLst>
      <p:ext uri="{BB962C8B-B14F-4D97-AF65-F5344CB8AC3E}">
        <p14:creationId xmlns:p14="http://schemas.microsoft.com/office/powerpoint/2010/main" val="25101553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06A_Tekst og bilde">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6" name="Date Placeholder 3">
            <a:extLst>
              <a:ext uri="{FF2B5EF4-FFF2-40B4-BE49-F238E27FC236}">
                <a16:creationId xmlns:a16="http://schemas.microsoft.com/office/drawing/2014/main" id="{2D822448-001D-1687-BE80-2F96C7C7FF14}"/>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50AA932D-DD69-495B-80AD-1CE808B3097A}" type="datetime1">
              <a:rPr lang="nb-NO" noProof="0" smtClean="0"/>
              <a:t>17.04.2026</a:t>
            </a:fld>
            <a:endParaRPr lang="nb-NO" noProof="0"/>
          </a:p>
        </p:txBody>
      </p:sp>
      <p:sp>
        <p:nvSpPr>
          <p:cNvPr id="7" name="Footer Placeholder 4">
            <a:extLst>
              <a:ext uri="{FF2B5EF4-FFF2-40B4-BE49-F238E27FC236}">
                <a16:creationId xmlns:a16="http://schemas.microsoft.com/office/drawing/2014/main" id="{5E969F30-BE8D-29EA-280A-53837049B325}"/>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8" name="Slide Number Placeholder 5">
            <a:extLst>
              <a:ext uri="{FF2B5EF4-FFF2-40B4-BE49-F238E27FC236}">
                <a16:creationId xmlns:a16="http://schemas.microsoft.com/office/drawing/2014/main" id="{EA7B756E-9A10-409D-CDB7-34DA0F7C4C4A}"/>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13" name="Picture Placeholder 12">
            <a:extLst>
              <a:ext uri="{FF2B5EF4-FFF2-40B4-BE49-F238E27FC236}">
                <a16:creationId xmlns:a16="http://schemas.microsoft.com/office/drawing/2014/main" id="{A8D021B5-6379-2743-A497-291F79ADB45F}"/>
              </a:ext>
            </a:extLst>
          </p:cNvPr>
          <p:cNvSpPr>
            <a:spLocks noGrp="1"/>
          </p:cNvSpPr>
          <p:nvPr>
            <p:ph type="pic" sz="quarter" idx="17"/>
          </p:nvPr>
        </p:nvSpPr>
        <p:spPr>
          <a:xfrm>
            <a:off x="6286909" y="0"/>
            <a:ext cx="5905090" cy="6858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3" name="addin_colorlist" hidden="1">
            <a:extLst>
              <a:ext uri="{FF2B5EF4-FFF2-40B4-BE49-F238E27FC236}">
                <a16:creationId xmlns:a16="http://schemas.microsoft.com/office/drawing/2014/main" id="{81DBD636-F0D6-C933-F03A-6BDD4B53B2E4}"/>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9" name="Title 1">
            <a:extLst>
              <a:ext uri="{FF2B5EF4-FFF2-40B4-BE49-F238E27FC236}">
                <a16:creationId xmlns:a16="http://schemas.microsoft.com/office/drawing/2014/main" id="{C214C28C-B2F8-9F43-3AD2-1B864043ABEB}"/>
              </a:ext>
            </a:extLst>
          </p:cNvPr>
          <p:cNvSpPr>
            <a:spLocks noGrp="1"/>
          </p:cNvSpPr>
          <p:nvPr>
            <p:ph type="ctrTitle" hasCustomPrompt="1"/>
          </p:nvPr>
        </p:nvSpPr>
        <p:spPr>
          <a:xfrm>
            <a:off x="378071" y="1025792"/>
            <a:ext cx="5040959"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
        <p:nvSpPr>
          <p:cNvPr id="2" name="Text Placeholder 9">
            <a:extLst>
              <a:ext uri="{FF2B5EF4-FFF2-40B4-BE49-F238E27FC236}">
                <a16:creationId xmlns:a16="http://schemas.microsoft.com/office/drawing/2014/main" id="{AB439903-5BC9-16DF-DF97-FB14C289E234}"/>
              </a:ext>
            </a:extLst>
          </p:cNvPr>
          <p:cNvSpPr>
            <a:spLocks noGrp="1"/>
          </p:cNvSpPr>
          <p:nvPr>
            <p:ph type="body" sz="quarter" idx="15" hasCustomPrompt="1"/>
          </p:nvPr>
        </p:nvSpPr>
        <p:spPr>
          <a:xfrm>
            <a:off x="378071" y="2132206"/>
            <a:ext cx="5040958" cy="1516640"/>
          </a:xfrm>
          <a:prstGeom prst="rect">
            <a:avLst/>
          </a:prstGeom>
        </p:spPr>
        <p:txBody>
          <a:bodyPr/>
          <a:lstStyle>
            <a:lvl1pPr marL="0" indent="0">
              <a:lnSpc>
                <a:spcPct val="98000"/>
              </a:lnSpc>
              <a:spcBef>
                <a:spcPts val="0"/>
              </a:spcBef>
              <a:spcAft>
                <a:spcPts val="1600"/>
              </a:spcAft>
              <a:buNone/>
              <a:defRPr sz="1250" kern="120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5" name="Text Placeholder 8">
            <a:extLst>
              <a:ext uri="{FF2B5EF4-FFF2-40B4-BE49-F238E27FC236}">
                <a16:creationId xmlns:a16="http://schemas.microsoft.com/office/drawing/2014/main" id="{559DE05E-6709-2717-D686-2544B1D84362}"/>
              </a:ext>
            </a:extLst>
          </p:cNvPr>
          <p:cNvSpPr>
            <a:spLocks noGrp="1"/>
          </p:cNvSpPr>
          <p:nvPr>
            <p:ph type="body" sz="quarter" idx="23"/>
          </p:nvPr>
        </p:nvSpPr>
        <p:spPr>
          <a:xfrm>
            <a:off x="378071" y="3714523"/>
            <a:ext cx="5040958" cy="1839233"/>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36263383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06B_Tekst og bilde">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6" name="Date Placeholder 3">
            <a:extLst>
              <a:ext uri="{FF2B5EF4-FFF2-40B4-BE49-F238E27FC236}">
                <a16:creationId xmlns:a16="http://schemas.microsoft.com/office/drawing/2014/main" id="{2D822448-001D-1687-BE80-2F96C7C7FF14}"/>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EAA922F6-4E49-48B0-AD95-A50B6D9A8B9E}" type="datetime1">
              <a:rPr lang="nb-NO" noProof="0" smtClean="0"/>
              <a:t>17.04.2026</a:t>
            </a:fld>
            <a:endParaRPr lang="nb-NO" noProof="0"/>
          </a:p>
        </p:txBody>
      </p:sp>
      <p:sp>
        <p:nvSpPr>
          <p:cNvPr id="7" name="Footer Placeholder 4">
            <a:extLst>
              <a:ext uri="{FF2B5EF4-FFF2-40B4-BE49-F238E27FC236}">
                <a16:creationId xmlns:a16="http://schemas.microsoft.com/office/drawing/2014/main" id="{5E969F30-BE8D-29EA-280A-53837049B325}"/>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8" name="Slide Number Placeholder 5">
            <a:extLst>
              <a:ext uri="{FF2B5EF4-FFF2-40B4-BE49-F238E27FC236}">
                <a16:creationId xmlns:a16="http://schemas.microsoft.com/office/drawing/2014/main" id="{EA7B756E-9A10-409D-CDB7-34DA0F7C4C4A}"/>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13" name="Picture Placeholder 12">
            <a:extLst>
              <a:ext uri="{FF2B5EF4-FFF2-40B4-BE49-F238E27FC236}">
                <a16:creationId xmlns:a16="http://schemas.microsoft.com/office/drawing/2014/main" id="{A8D021B5-6379-2743-A497-291F79ADB45F}"/>
              </a:ext>
            </a:extLst>
          </p:cNvPr>
          <p:cNvSpPr>
            <a:spLocks noGrp="1"/>
          </p:cNvSpPr>
          <p:nvPr>
            <p:ph type="pic" sz="quarter" idx="17"/>
          </p:nvPr>
        </p:nvSpPr>
        <p:spPr>
          <a:xfrm>
            <a:off x="6286909" y="0"/>
            <a:ext cx="5905090" cy="6858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3" name="Title 1">
            <a:extLst>
              <a:ext uri="{FF2B5EF4-FFF2-40B4-BE49-F238E27FC236}">
                <a16:creationId xmlns:a16="http://schemas.microsoft.com/office/drawing/2014/main" id="{56F63BDE-F9FC-8076-C868-3083ACDD2C11}"/>
              </a:ext>
            </a:extLst>
          </p:cNvPr>
          <p:cNvSpPr>
            <a:spLocks noGrp="1"/>
          </p:cNvSpPr>
          <p:nvPr>
            <p:ph type="ctrTitle" hasCustomPrompt="1"/>
          </p:nvPr>
        </p:nvSpPr>
        <p:spPr>
          <a:xfrm>
            <a:off x="378072" y="1128822"/>
            <a:ext cx="5040958" cy="1800225"/>
          </a:xfrm>
        </p:spPr>
        <p:txBody>
          <a:bodyPr anchor="t"/>
          <a:lstStyle>
            <a:lvl1pPr algn="l">
              <a:lnSpc>
                <a:spcPct val="98000"/>
              </a:lnSpc>
              <a:spcBef>
                <a:spcPts val="0"/>
              </a:spcBef>
              <a:spcAft>
                <a:spcPts val="1600"/>
              </a:spcAft>
              <a:defRPr sz="1700" spc="0" baseline="0"/>
            </a:lvl1pPr>
          </a:lstStyle>
          <a:p>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2" name="addin_colorlist" hidden="1">
            <a:extLst>
              <a:ext uri="{FF2B5EF4-FFF2-40B4-BE49-F238E27FC236}">
                <a16:creationId xmlns:a16="http://schemas.microsoft.com/office/drawing/2014/main" id="{E70095CA-F5A0-C912-EFE4-F48E163E3702}"/>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Tree>
    <p:extLst>
      <p:ext uri="{BB962C8B-B14F-4D97-AF65-F5344CB8AC3E}">
        <p14:creationId xmlns:p14="http://schemas.microsoft.com/office/powerpoint/2010/main" val="34339369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06C_Tekst og bilde">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6" name="Date Placeholder 3">
            <a:extLst>
              <a:ext uri="{FF2B5EF4-FFF2-40B4-BE49-F238E27FC236}">
                <a16:creationId xmlns:a16="http://schemas.microsoft.com/office/drawing/2014/main" id="{2D822448-001D-1687-BE80-2F96C7C7FF14}"/>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D000E773-9EBD-4CB5-B3B9-36323026A912}" type="datetime1">
              <a:rPr lang="nb-NO" noProof="0" smtClean="0"/>
              <a:t>17.04.2026</a:t>
            </a:fld>
            <a:endParaRPr lang="nb-NO" noProof="0"/>
          </a:p>
        </p:txBody>
      </p:sp>
      <p:sp>
        <p:nvSpPr>
          <p:cNvPr id="7" name="Footer Placeholder 4">
            <a:extLst>
              <a:ext uri="{FF2B5EF4-FFF2-40B4-BE49-F238E27FC236}">
                <a16:creationId xmlns:a16="http://schemas.microsoft.com/office/drawing/2014/main" id="{5E969F30-BE8D-29EA-280A-53837049B325}"/>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8" name="Slide Number Placeholder 5">
            <a:extLst>
              <a:ext uri="{FF2B5EF4-FFF2-40B4-BE49-F238E27FC236}">
                <a16:creationId xmlns:a16="http://schemas.microsoft.com/office/drawing/2014/main" id="{EA7B756E-9A10-409D-CDB7-34DA0F7C4C4A}"/>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13" name="Picture Placeholder 12">
            <a:extLst>
              <a:ext uri="{FF2B5EF4-FFF2-40B4-BE49-F238E27FC236}">
                <a16:creationId xmlns:a16="http://schemas.microsoft.com/office/drawing/2014/main" id="{A8D021B5-6379-2743-A497-291F79ADB45F}"/>
              </a:ext>
            </a:extLst>
          </p:cNvPr>
          <p:cNvSpPr>
            <a:spLocks noGrp="1"/>
          </p:cNvSpPr>
          <p:nvPr>
            <p:ph type="pic" sz="quarter" idx="17"/>
          </p:nvPr>
        </p:nvSpPr>
        <p:spPr>
          <a:xfrm>
            <a:off x="6286909" y="0"/>
            <a:ext cx="5905090" cy="6858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2" name="addin_colorlist" hidden="1">
            <a:extLst>
              <a:ext uri="{FF2B5EF4-FFF2-40B4-BE49-F238E27FC236}">
                <a16:creationId xmlns:a16="http://schemas.microsoft.com/office/drawing/2014/main" id="{E5A24324-7470-FFF5-E8EE-65760CFE5FCB}"/>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4" name="Text Placeholder 9">
            <a:extLst>
              <a:ext uri="{FF2B5EF4-FFF2-40B4-BE49-F238E27FC236}">
                <a16:creationId xmlns:a16="http://schemas.microsoft.com/office/drawing/2014/main" id="{2BDF2146-8B23-01EA-46B4-BAED94DCBC84}"/>
              </a:ext>
            </a:extLst>
          </p:cNvPr>
          <p:cNvSpPr>
            <a:spLocks noGrp="1"/>
          </p:cNvSpPr>
          <p:nvPr>
            <p:ph type="body" sz="quarter" idx="15" hasCustomPrompt="1"/>
          </p:nvPr>
        </p:nvSpPr>
        <p:spPr>
          <a:xfrm>
            <a:off x="380388" y="2133649"/>
            <a:ext cx="3600684" cy="2160270"/>
          </a:xfrm>
          <a:prstGeom prst="rect">
            <a:avLst/>
          </a:prstGeom>
        </p:spPr>
        <p:txBody>
          <a:bodyPr/>
          <a:lstStyle>
            <a:lvl1pPr marL="0" indent="0">
              <a:lnSpc>
                <a:spcPct val="98000"/>
              </a:lnSpc>
              <a:spcBef>
                <a:spcPts val="0"/>
              </a:spcBef>
              <a:spcAft>
                <a:spcPts val="1600"/>
              </a:spcAft>
              <a:buNone/>
              <a:defRPr sz="125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9" name="Text Placeholder 9">
            <a:extLst>
              <a:ext uri="{FF2B5EF4-FFF2-40B4-BE49-F238E27FC236}">
                <a16:creationId xmlns:a16="http://schemas.microsoft.com/office/drawing/2014/main" id="{BE64BD10-66A6-062E-ADEF-0DE50D7A30BF}"/>
              </a:ext>
            </a:extLst>
          </p:cNvPr>
          <p:cNvSpPr>
            <a:spLocks noGrp="1"/>
          </p:cNvSpPr>
          <p:nvPr>
            <p:ph type="body" sz="quarter" idx="18" hasCustomPrompt="1"/>
          </p:nvPr>
        </p:nvSpPr>
        <p:spPr>
          <a:xfrm>
            <a:off x="380388" y="1719991"/>
            <a:ext cx="3600684" cy="270034"/>
          </a:xfrm>
          <a:prstGeom prst="rect">
            <a:avLst/>
          </a:prstGeom>
        </p:spPr>
        <p:txBody>
          <a:bodyPr anchor="t"/>
          <a:lstStyle>
            <a:lvl1pPr marL="0" indent="0">
              <a:lnSpc>
                <a:spcPct val="98000"/>
              </a:lnSpc>
              <a:spcBef>
                <a:spcPts val="0"/>
              </a:spcBef>
              <a:spcAft>
                <a:spcPts val="0"/>
              </a:spcAft>
              <a:buNone/>
              <a:defRPr sz="1250" b="1" baseline="0">
                <a:latin typeface="+mj-lt"/>
                <a:cs typeface="Times New Roman" panose="02020603050405020304" pitchFamily="18" charset="0"/>
              </a:defRPr>
            </a:lvl1pPr>
          </a:lstStyle>
          <a:p>
            <a:pPr lvl="0"/>
            <a:r>
              <a:rPr lang="nb-NO" noProof="0"/>
              <a:t>Undertittel</a:t>
            </a:r>
          </a:p>
        </p:txBody>
      </p:sp>
      <p:sp>
        <p:nvSpPr>
          <p:cNvPr id="10" name="Text Placeholder 9">
            <a:extLst>
              <a:ext uri="{FF2B5EF4-FFF2-40B4-BE49-F238E27FC236}">
                <a16:creationId xmlns:a16="http://schemas.microsoft.com/office/drawing/2014/main" id="{764ECB0B-A2D4-A747-C54C-150BEA317F86}"/>
              </a:ext>
            </a:extLst>
          </p:cNvPr>
          <p:cNvSpPr>
            <a:spLocks noGrp="1"/>
          </p:cNvSpPr>
          <p:nvPr>
            <p:ph type="body" sz="quarter" idx="21" hasCustomPrompt="1"/>
          </p:nvPr>
        </p:nvSpPr>
        <p:spPr>
          <a:xfrm>
            <a:off x="380388" y="1192440"/>
            <a:ext cx="3600684"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1</a:t>
            </a:r>
          </a:p>
        </p:txBody>
      </p:sp>
    </p:spTree>
    <p:extLst>
      <p:ext uri="{BB962C8B-B14F-4D97-AF65-F5344CB8AC3E}">
        <p14:creationId xmlns:p14="http://schemas.microsoft.com/office/powerpoint/2010/main" val="9026865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06D_Tekst og bilde">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7" name="Text Placeholder 9">
            <a:extLst>
              <a:ext uri="{FF2B5EF4-FFF2-40B4-BE49-F238E27FC236}">
                <a16:creationId xmlns:a16="http://schemas.microsoft.com/office/drawing/2014/main" id="{C062A300-EFA2-700C-01B9-9E0EFF5221C2}"/>
              </a:ext>
            </a:extLst>
          </p:cNvPr>
          <p:cNvSpPr>
            <a:spLocks noGrp="1"/>
          </p:cNvSpPr>
          <p:nvPr>
            <p:ph type="body" sz="quarter" idx="15" hasCustomPrompt="1"/>
          </p:nvPr>
        </p:nvSpPr>
        <p:spPr>
          <a:xfrm>
            <a:off x="6288092" y="1025792"/>
            <a:ext cx="5524521" cy="1240331"/>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10" name="Picture Placeholder 12">
            <a:extLst>
              <a:ext uri="{FF2B5EF4-FFF2-40B4-BE49-F238E27FC236}">
                <a16:creationId xmlns:a16="http://schemas.microsoft.com/office/drawing/2014/main" id="{1F4B9B6B-9F80-385F-FDC6-19789187E71C}"/>
              </a:ext>
            </a:extLst>
          </p:cNvPr>
          <p:cNvSpPr>
            <a:spLocks noGrp="1"/>
          </p:cNvSpPr>
          <p:nvPr>
            <p:ph type="pic" sz="quarter" idx="17"/>
          </p:nvPr>
        </p:nvSpPr>
        <p:spPr>
          <a:xfrm>
            <a:off x="6288093" y="2668260"/>
            <a:ext cx="5524521" cy="3043565"/>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18" name="Picture Placeholder 12">
            <a:extLst>
              <a:ext uri="{FF2B5EF4-FFF2-40B4-BE49-F238E27FC236}">
                <a16:creationId xmlns:a16="http://schemas.microsoft.com/office/drawing/2014/main" id="{A8A78FC4-0E74-D43B-C31A-712D7DE8474D}"/>
              </a:ext>
            </a:extLst>
          </p:cNvPr>
          <p:cNvSpPr>
            <a:spLocks noGrp="1"/>
          </p:cNvSpPr>
          <p:nvPr>
            <p:ph type="pic" sz="quarter" idx="19"/>
          </p:nvPr>
        </p:nvSpPr>
        <p:spPr>
          <a:xfrm>
            <a:off x="379387" y="2668260"/>
            <a:ext cx="5524521" cy="3043565"/>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2" name="Date Placeholder 1">
            <a:extLst>
              <a:ext uri="{FF2B5EF4-FFF2-40B4-BE49-F238E27FC236}">
                <a16:creationId xmlns:a16="http://schemas.microsoft.com/office/drawing/2014/main" id="{14BD6BB4-F88D-FF8E-E050-364A69220EB3}"/>
              </a:ext>
            </a:extLst>
          </p:cNvPr>
          <p:cNvSpPr>
            <a:spLocks noGrp="1"/>
          </p:cNvSpPr>
          <p:nvPr>
            <p:ph type="dt" sz="half" idx="21"/>
          </p:nvPr>
        </p:nvSpPr>
        <p:spPr/>
        <p:txBody>
          <a:bodyPr/>
          <a:lstStyle/>
          <a:p>
            <a:fld id="{BAE69041-9A4E-4D60-9F86-070221A92CB6}" type="datetime1">
              <a:rPr lang="nb-NO" noProof="0" smtClean="0"/>
              <a:t>17.04.2026</a:t>
            </a:fld>
            <a:endParaRPr lang="nb-NO" noProof="0"/>
          </a:p>
        </p:txBody>
      </p:sp>
      <p:sp>
        <p:nvSpPr>
          <p:cNvPr id="4" name="Footer Placeholder 3">
            <a:extLst>
              <a:ext uri="{FF2B5EF4-FFF2-40B4-BE49-F238E27FC236}">
                <a16:creationId xmlns:a16="http://schemas.microsoft.com/office/drawing/2014/main" id="{98EA10C7-C95A-DD61-30ED-FDBE3D2CADC7}"/>
              </a:ext>
            </a:extLst>
          </p:cNvPr>
          <p:cNvSpPr>
            <a:spLocks noGrp="1"/>
          </p:cNvSpPr>
          <p:nvPr>
            <p:ph type="ftr" sz="quarter" idx="22"/>
          </p:nvPr>
        </p:nvSpPr>
        <p:spPr/>
        <p:txBody>
          <a:body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31E4DE4B-19BF-9405-151F-D220A6C10FC4}"/>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5" name="addin_colorlist" hidden="1">
            <a:extLst>
              <a:ext uri="{FF2B5EF4-FFF2-40B4-BE49-F238E27FC236}">
                <a16:creationId xmlns:a16="http://schemas.microsoft.com/office/drawing/2014/main" id="{7196379D-7154-0E87-9475-47CA6FB74FDB}"/>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8" name="Title 1">
            <a:extLst>
              <a:ext uri="{FF2B5EF4-FFF2-40B4-BE49-F238E27FC236}">
                <a16:creationId xmlns:a16="http://schemas.microsoft.com/office/drawing/2014/main" id="{3CD64FE9-2F85-F10B-20A3-97AF8E275649}"/>
              </a:ext>
            </a:extLst>
          </p:cNvPr>
          <p:cNvSpPr>
            <a:spLocks noGrp="1"/>
          </p:cNvSpPr>
          <p:nvPr>
            <p:ph type="ctrTitle" hasCustomPrompt="1"/>
          </p:nvPr>
        </p:nvSpPr>
        <p:spPr>
          <a:xfrm>
            <a:off x="378071" y="1025792"/>
            <a:ext cx="5524522"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
        <p:nvSpPr>
          <p:cNvPr id="9" name="Text Placeholder 16">
            <a:extLst>
              <a:ext uri="{FF2B5EF4-FFF2-40B4-BE49-F238E27FC236}">
                <a16:creationId xmlns:a16="http://schemas.microsoft.com/office/drawing/2014/main" id="{1D5AD328-4900-BE5F-997D-4BE334EB97CB}"/>
              </a:ext>
            </a:extLst>
          </p:cNvPr>
          <p:cNvSpPr>
            <a:spLocks noGrp="1"/>
          </p:cNvSpPr>
          <p:nvPr>
            <p:ph type="body" sz="quarter" idx="23" hasCustomPrompt="1"/>
          </p:nvPr>
        </p:nvSpPr>
        <p:spPr>
          <a:xfrm>
            <a:off x="6288092" y="5711825"/>
            <a:ext cx="5524521"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
        <p:nvSpPr>
          <p:cNvPr id="11" name="Text Placeholder 16">
            <a:extLst>
              <a:ext uri="{FF2B5EF4-FFF2-40B4-BE49-F238E27FC236}">
                <a16:creationId xmlns:a16="http://schemas.microsoft.com/office/drawing/2014/main" id="{849314D8-707A-3670-3419-FF06875DB0CA}"/>
              </a:ext>
            </a:extLst>
          </p:cNvPr>
          <p:cNvSpPr>
            <a:spLocks noGrp="1"/>
          </p:cNvSpPr>
          <p:nvPr>
            <p:ph type="body" sz="quarter" idx="24" hasCustomPrompt="1"/>
          </p:nvPr>
        </p:nvSpPr>
        <p:spPr>
          <a:xfrm>
            <a:off x="378072" y="5711825"/>
            <a:ext cx="5524521"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Tree>
    <p:extLst>
      <p:ext uri="{BB962C8B-B14F-4D97-AF65-F5344CB8AC3E}">
        <p14:creationId xmlns:p14="http://schemas.microsoft.com/office/powerpoint/2010/main" val="32536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1C_Fors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38FA67-B1F6-EBAB-1AD2-A0E9FDEA687D}"/>
              </a:ext>
            </a:extLst>
          </p:cNvPr>
          <p:cNvSpPr>
            <a:spLocks noGrp="1"/>
          </p:cNvSpPr>
          <p:nvPr>
            <p:ph type="dt" sz="half" idx="10"/>
          </p:nvPr>
        </p:nvSpPr>
        <p:spPr>
          <a:xfrm>
            <a:off x="838200" y="-213559"/>
            <a:ext cx="2743200" cy="45719"/>
          </a:xfrm>
          <a:prstGeom prst="rect">
            <a:avLst/>
          </a:prstGeom>
        </p:spPr>
        <p:txBody>
          <a:bodyPr/>
          <a:lstStyle>
            <a:lvl1pPr>
              <a:defRPr sz="100" spc="0" baseline="0"/>
            </a:lvl1pPr>
          </a:lstStyle>
          <a:p>
            <a:fld id="{C3F8FD21-DEB2-45DD-AFD1-FD6C8A97933F}" type="datetime1">
              <a:rPr lang="nb-NO" smtClean="0"/>
              <a:pPr/>
              <a:t>17.04.2026</a:t>
            </a:fld>
            <a:endParaRPr lang="nb-NO"/>
          </a:p>
        </p:txBody>
      </p:sp>
      <p:sp>
        <p:nvSpPr>
          <p:cNvPr id="5" name="Footer Placeholder 4">
            <a:extLst>
              <a:ext uri="{FF2B5EF4-FFF2-40B4-BE49-F238E27FC236}">
                <a16:creationId xmlns:a16="http://schemas.microsoft.com/office/drawing/2014/main" id="{C88CCC47-C9B8-3060-D983-2F00A9F71863}"/>
              </a:ext>
            </a:extLst>
          </p:cNvPr>
          <p:cNvSpPr>
            <a:spLocks noGrp="1"/>
          </p:cNvSpPr>
          <p:nvPr>
            <p:ph type="ftr" sz="quarter" idx="11"/>
          </p:nvPr>
        </p:nvSpPr>
        <p:spPr>
          <a:xfrm>
            <a:off x="4038600" y="-213559"/>
            <a:ext cx="4114800" cy="45719"/>
          </a:xfrm>
          <a:prstGeom prst="rect">
            <a:avLst/>
          </a:prstGeom>
        </p:spPr>
        <p:txBody>
          <a:bodyPr/>
          <a:lstStyle>
            <a:lvl1pPr>
              <a:defRPr sz="100" spc="0" baseline="0"/>
            </a:lvl1pPr>
          </a:lstStyle>
          <a:p>
            <a:r>
              <a:rPr lang="nb-NO"/>
              <a:t>Sett inn presentasjonstittel via toppmeny "Sett inn - Topptekst og bunntekst"</a:t>
            </a:r>
          </a:p>
        </p:txBody>
      </p:sp>
      <p:sp>
        <p:nvSpPr>
          <p:cNvPr id="6" name="Slide Number Placeholder 5">
            <a:extLst>
              <a:ext uri="{FF2B5EF4-FFF2-40B4-BE49-F238E27FC236}">
                <a16:creationId xmlns:a16="http://schemas.microsoft.com/office/drawing/2014/main" id="{D8D7FAD2-D84C-E416-630B-C15855D2689C}"/>
              </a:ext>
            </a:extLst>
          </p:cNvPr>
          <p:cNvSpPr>
            <a:spLocks noGrp="1"/>
          </p:cNvSpPr>
          <p:nvPr>
            <p:ph type="sldNum" sz="quarter" idx="12"/>
          </p:nvPr>
        </p:nvSpPr>
        <p:spPr>
          <a:xfrm>
            <a:off x="8610600" y="-213559"/>
            <a:ext cx="2743200" cy="45719"/>
          </a:xfrm>
          <a:prstGeom prst="rect">
            <a:avLst/>
          </a:prstGeom>
        </p:spPr>
        <p:txBody>
          <a:bodyPr/>
          <a:lstStyle>
            <a:lvl1pPr>
              <a:defRPr sz="100" spc="0" baseline="0"/>
            </a:lvl1pPr>
          </a:lstStyle>
          <a:p>
            <a:fld id="{36F4D1B9-59DF-4B5C-8440-F23B9F46A364}" type="slidenum">
              <a:rPr lang="nb-NO" smtClean="0"/>
              <a:pPr/>
              <a:t>‹#›</a:t>
            </a:fld>
            <a:endParaRPr lang="nb-NO"/>
          </a:p>
        </p:txBody>
      </p:sp>
      <p:sp>
        <p:nvSpPr>
          <p:cNvPr id="11" name="Rectangle 10">
            <a:extLst>
              <a:ext uri="{FF2B5EF4-FFF2-40B4-BE49-F238E27FC236}">
                <a16:creationId xmlns:a16="http://schemas.microsoft.com/office/drawing/2014/main" id="{A42B6D02-907A-1D13-0587-A3FF032A236E}"/>
              </a:ext>
            </a:extLst>
          </p:cNvPr>
          <p:cNvSpPr/>
          <p:nvPr userDrawn="1"/>
        </p:nvSpPr>
        <p:spPr>
          <a:xfrm>
            <a:off x="11625263" y="0"/>
            <a:ext cx="56673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00" spc="0" baseline="0" noProof="0"/>
          </a:p>
        </p:txBody>
      </p:sp>
      <p:sp>
        <p:nvSpPr>
          <p:cNvPr id="8" name="addin_colorlist" hidden="1">
            <a:extLst>
              <a:ext uri="{FF2B5EF4-FFF2-40B4-BE49-F238E27FC236}">
                <a16:creationId xmlns:a16="http://schemas.microsoft.com/office/drawing/2014/main" id="{F8B2A05B-49B5-AD47-10A5-8505359C2AF4}"/>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pic>
        <p:nvPicPr>
          <p:cNvPr id="9" name="LogoSymbol">
            <a:extLst>
              <a:ext uri="{FF2B5EF4-FFF2-40B4-BE49-F238E27FC236}">
                <a16:creationId xmlns:a16="http://schemas.microsoft.com/office/drawing/2014/main" id="{0034E343-550B-3FB4-18B2-1D6D3873B7C4}"/>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11786375" y="6439332"/>
            <a:ext cx="245165" cy="245180"/>
          </a:xfrm>
          <a:prstGeom prst="rect">
            <a:avLst/>
          </a:prstGeom>
        </p:spPr>
      </p:pic>
      <p:pic>
        <p:nvPicPr>
          <p:cNvPr id="10" name="logo_engelsk" hidden="1">
            <a:extLst>
              <a:ext uri="{FF2B5EF4-FFF2-40B4-BE49-F238E27FC236}">
                <a16:creationId xmlns:a16="http://schemas.microsoft.com/office/drawing/2014/main" id="{A28F085E-31B0-E30F-46FB-D9C2189CB11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351359" y="5639124"/>
            <a:ext cx="1154331" cy="267858"/>
          </a:xfrm>
          <a:prstGeom prst="rect">
            <a:avLst/>
          </a:prstGeom>
        </p:spPr>
      </p:pic>
      <p:pic>
        <p:nvPicPr>
          <p:cNvPr id="15" name="logo_bokmal">
            <a:extLst>
              <a:ext uri="{FF2B5EF4-FFF2-40B4-BE49-F238E27FC236}">
                <a16:creationId xmlns:a16="http://schemas.microsoft.com/office/drawing/2014/main" id="{0F6F5578-8D15-C55C-8321-74ED213E26B4}"/>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409499" y="5757863"/>
            <a:ext cx="1032144" cy="133225"/>
          </a:xfrm>
          <a:prstGeom prst="rect">
            <a:avLst/>
          </a:prstGeom>
        </p:spPr>
      </p:pic>
      <p:pic>
        <p:nvPicPr>
          <p:cNvPr id="17" name="logo_nynorsk" hidden="1">
            <a:extLst>
              <a:ext uri="{FF2B5EF4-FFF2-40B4-BE49-F238E27FC236}">
                <a16:creationId xmlns:a16="http://schemas.microsoft.com/office/drawing/2014/main" id="{5D46C675-10EF-07CC-615B-88A14447DF9A}"/>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11451439" y="5802148"/>
            <a:ext cx="948567" cy="132922"/>
          </a:xfrm>
          <a:prstGeom prst="rect">
            <a:avLst/>
          </a:prstGeom>
        </p:spPr>
      </p:pic>
      <p:sp>
        <p:nvSpPr>
          <p:cNvPr id="18" name="Subtitle 2">
            <a:extLst>
              <a:ext uri="{FF2B5EF4-FFF2-40B4-BE49-F238E27FC236}">
                <a16:creationId xmlns:a16="http://schemas.microsoft.com/office/drawing/2014/main" id="{A14CF774-1BF3-55C9-955C-75A0B0829075}"/>
              </a:ext>
            </a:extLst>
          </p:cNvPr>
          <p:cNvSpPr>
            <a:spLocks noGrp="1"/>
          </p:cNvSpPr>
          <p:nvPr>
            <p:ph type="subTitle" idx="1" hasCustomPrompt="1"/>
          </p:nvPr>
        </p:nvSpPr>
        <p:spPr>
          <a:xfrm>
            <a:off x="378072" y="3060383"/>
            <a:ext cx="3600684" cy="1440180"/>
          </a:xfrm>
          <a:prstGeom prst="rect">
            <a:avLst/>
          </a:prstGeom>
        </p:spPr>
        <p:txBody>
          <a:bodyPr anchor="t"/>
          <a:lstStyle>
            <a:lvl1pPr marL="0" indent="0" algn="l">
              <a:lnSpc>
                <a:spcPct val="98000"/>
              </a:lnSpc>
              <a:spcBef>
                <a:spcPts val="0"/>
              </a:spcBef>
              <a:buNone/>
              <a:defRPr sz="1250" spc="0" baseline="0"/>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Her er det plass til en undertittel som kan gå over flere linjer</a:t>
            </a:r>
          </a:p>
        </p:txBody>
      </p:sp>
      <p:sp>
        <p:nvSpPr>
          <p:cNvPr id="20" name="Title 1">
            <a:extLst>
              <a:ext uri="{FF2B5EF4-FFF2-40B4-BE49-F238E27FC236}">
                <a16:creationId xmlns:a16="http://schemas.microsoft.com/office/drawing/2014/main" id="{417ABF60-3828-D7B1-5F83-51E0F6131E83}"/>
              </a:ext>
            </a:extLst>
          </p:cNvPr>
          <p:cNvSpPr>
            <a:spLocks noGrp="1"/>
          </p:cNvSpPr>
          <p:nvPr>
            <p:ph type="ctrTitle" hasCustomPrompt="1"/>
          </p:nvPr>
        </p:nvSpPr>
        <p:spPr>
          <a:xfrm>
            <a:off x="378072" y="161961"/>
            <a:ext cx="6841301" cy="2520315"/>
          </a:xfrm>
        </p:spPr>
        <p:txBody>
          <a:bodyPr anchor="b"/>
          <a:lstStyle>
            <a:lvl1pPr algn="l">
              <a:lnSpc>
                <a:spcPct val="98000"/>
              </a:lnSpc>
              <a:spcBef>
                <a:spcPts val="0"/>
              </a:spcBef>
              <a:defRPr sz="5100" spc="0" baseline="0"/>
            </a:lvl1pPr>
          </a:lstStyle>
          <a:p>
            <a:r>
              <a:rPr lang="nb-NO"/>
              <a:t>Her er det plass til en overskrift over flere linjer</a:t>
            </a:r>
          </a:p>
        </p:txBody>
      </p:sp>
      <p:sp>
        <p:nvSpPr>
          <p:cNvPr id="3" name="Text Placeholder 9">
            <a:extLst>
              <a:ext uri="{FF2B5EF4-FFF2-40B4-BE49-F238E27FC236}">
                <a16:creationId xmlns:a16="http://schemas.microsoft.com/office/drawing/2014/main" id="{1CAE64E7-18D7-957B-DC15-1D8617B3C2C5}"/>
              </a:ext>
            </a:extLst>
          </p:cNvPr>
          <p:cNvSpPr>
            <a:spLocks noGrp="1"/>
          </p:cNvSpPr>
          <p:nvPr>
            <p:ph type="body" sz="quarter" idx="13" hasCustomPrompt="1"/>
          </p:nvPr>
        </p:nvSpPr>
        <p:spPr>
          <a:xfrm>
            <a:off x="378071" y="5803903"/>
            <a:ext cx="3600684" cy="812797"/>
          </a:xfrm>
          <a:prstGeom prst="rect">
            <a:avLst/>
          </a:prstGeom>
        </p:spPr>
        <p:txBody>
          <a:bodyPr anchor="b">
            <a:noAutofit/>
          </a:bodyPr>
          <a:lstStyle>
            <a:lvl1pPr marL="0" indent="0">
              <a:lnSpc>
                <a:spcPts val="1500"/>
              </a:lnSpc>
              <a:spcBef>
                <a:spcPts val="0"/>
              </a:spcBef>
              <a:spcAft>
                <a:spcPts val="500"/>
              </a:spcAft>
              <a:buNone/>
              <a:defRPr sz="850" spc="0" baseline="0">
                <a:latin typeface="IBM Plex Mono" panose="020B0509050203000203" pitchFamily="49" charset="0"/>
                <a:cs typeface="Times New Roman" panose="02020603050405020304" pitchFamily="18" charset="0"/>
              </a:defRPr>
            </a:lvl1pPr>
          </a:lstStyle>
          <a:p>
            <a:pPr lvl="0"/>
            <a:r>
              <a:rPr lang="nb-NO" noProof="0"/>
              <a:t>Sett inn - Institusjon/Navn/Tittel/Dato</a:t>
            </a:r>
          </a:p>
        </p:txBody>
      </p:sp>
    </p:spTree>
    <p:extLst>
      <p:ext uri="{BB962C8B-B14F-4D97-AF65-F5344CB8AC3E}">
        <p14:creationId xmlns:p14="http://schemas.microsoft.com/office/powerpoint/2010/main" val="40625180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06E_Tekst og bilde">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7" name="Text Placeholder 9">
            <a:extLst>
              <a:ext uri="{FF2B5EF4-FFF2-40B4-BE49-F238E27FC236}">
                <a16:creationId xmlns:a16="http://schemas.microsoft.com/office/drawing/2014/main" id="{C062A300-EFA2-700C-01B9-9E0EFF5221C2}"/>
              </a:ext>
            </a:extLst>
          </p:cNvPr>
          <p:cNvSpPr>
            <a:spLocks noGrp="1"/>
          </p:cNvSpPr>
          <p:nvPr>
            <p:ph type="body" sz="quarter" idx="15" hasCustomPrompt="1"/>
          </p:nvPr>
        </p:nvSpPr>
        <p:spPr>
          <a:xfrm>
            <a:off x="378071" y="952500"/>
            <a:ext cx="5524521" cy="1313622"/>
          </a:xfrm>
          <a:prstGeom prst="rect">
            <a:avLst/>
          </a:prstGeom>
        </p:spPr>
        <p:txBody>
          <a:bodyPr/>
          <a:lstStyle>
            <a:lvl1pPr marL="0" indent="0">
              <a:lnSpc>
                <a:spcPct val="98000"/>
              </a:lnSpc>
              <a:spcBef>
                <a:spcPts val="0"/>
              </a:spcBef>
              <a:spcAft>
                <a:spcPts val="0"/>
              </a:spcAft>
              <a:buNone/>
              <a:defRPr sz="125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10" name="Picture Placeholder 12">
            <a:extLst>
              <a:ext uri="{FF2B5EF4-FFF2-40B4-BE49-F238E27FC236}">
                <a16:creationId xmlns:a16="http://schemas.microsoft.com/office/drawing/2014/main" id="{1F4B9B6B-9F80-385F-FDC6-19789187E71C}"/>
              </a:ext>
            </a:extLst>
          </p:cNvPr>
          <p:cNvSpPr>
            <a:spLocks noGrp="1"/>
          </p:cNvSpPr>
          <p:nvPr>
            <p:ph type="pic" sz="quarter" idx="17"/>
          </p:nvPr>
        </p:nvSpPr>
        <p:spPr>
          <a:xfrm>
            <a:off x="8130116" y="969928"/>
            <a:ext cx="3682497" cy="4759325"/>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18" name="Picture Placeholder 12">
            <a:extLst>
              <a:ext uri="{FF2B5EF4-FFF2-40B4-BE49-F238E27FC236}">
                <a16:creationId xmlns:a16="http://schemas.microsoft.com/office/drawing/2014/main" id="{A8A78FC4-0E74-D43B-C31A-712D7DE8474D}"/>
              </a:ext>
            </a:extLst>
          </p:cNvPr>
          <p:cNvSpPr>
            <a:spLocks noGrp="1"/>
          </p:cNvSpPr>
          <p:nvPr>
            <p:ph type="pic" sz="quarter" idx="19"/>
          </p:nvPr>
        </p:nvSpPr>
        <p:spPr>
          <a:xfrm>
            <a:off x="379387" y="2668260"/>
            <a:ext cx="5524521" cy="3043565"/>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2" name="Date Placeholder 1">
            <a:extLst>
              <a:ext uri="{FF2B5EF4-FFF2-40B4-BE49-F238E27FC236}">
                <a16:creationId xmlns:a16="http://schemas.microsoft.com/office/drawing/2014/main" id="{AFDA2A8D-AA1F-29E2-1305-94352C1E7058}"/>
              </a:ext>
            </a:extLst>
          </p:cNvPr>
          <p:cNvSpPr>
            <a:spLocks noGrp="1"/>
          </p:cNvSpPr>
          <p:nvPr>
            <p:ph type="dt" sz="half" idx="21"/>
          </p:nvPr>
        </p:nvSpPr>
        <p:spPr/>
        <p:txBody>
          <a:bodyPr/>
          <a:lstStyle>
            <a:lvl1pPr>
              <a:defRPr baseline="0"/>
            </a:lvl1pPr>
          </a:lstStyle>
          <a:p>
            <a:fld id="{5B36CA5B-C10F-4504-AD06-889CCDE07539}" type="datetime1">
              <a:rPr lang="nb-NO" noProof="0" smtClean="0"/>
              <a:t>17.04.2026</a:t>
            </a:fld>
            <a:endParaRPr lang="nb-NO" noProof="0"/>
          </a:p>
        </p:txBody>
      </p:sp>
      <p:sp>
        <p:nvSpPr>
          <p:cNvPr id="3" name="Footer Placeholder 2">
            <a:extLst>
              <a:ext uri="{FF2B5EF4-FFF2-40B4-BE49-F238E27FC236}">
                <a16:creationId xmlns:a16="http://schemas.microsoft.com/office/drawing/2014/main" id="{FC24A474-4B81-903B-BC54-A6B7C99872DF}"/>
              </a:ext>
            </a:extLst>
          </p:cNvPr>
          <p:cNvSpPr>
            <a:spLocks noGrp="1"/>
          </p:cNvSpPr>
          <p:nvPr>
            <p:ph type="ftr" sz="quarter" idx="22"/>
          </p:nvPr>
        </p:nvSpPr>
        <p:spPr/>
        <p:txBody>
          <a:bodyPr/>
          <a:lstStyle>
            <a:lvl1pPr>
              <a:defRPr baseline="0"/>
            </a:lvl1pPr>
          </a:lstStyle>
          <a:p>
            <a:r>
              <a:rPr lang="nb-NO" noProof="0"/>
              <a:t>Sett inn presentasjonstittel via toppmeny "Sett inn - Topptekst og bunntekst"</a:t>
            </a:r>
          </a:p>
        </p:txBody>
      </p:sp>
      <p:sp>
        <p:nvSpPr>
          <p:cNvPr id="5" name="Slide Number Placeholder 5">
            <a:extLst>
              <a:ext uri="{FF2B5EF4-FFF2-40B4-BE49-F238E27FC236}">
                <a16:creationId xmlns:a16="http://schemas.microsoft.com/office/drawing/2014/main" id="{3C353EB1-0A03-8593-E1B9-67A699F5319C}"/>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4" name="addin_colorlist" hidden="1">
            <a:extLst>
              <a:ext uri="{FF2B5EF4-FFF2-40B4-BE49-F238E27FC236}">
                <a16:creationId xmlns:a16="http://schemas.microsoft.com/office/drawing/2014/main" id="{AA3CEBD3-D184-4FBA-816D-532ABEED9135}"/>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6" name="Text Placeholder 16">
            <a:extLst>
              <a:ext uri="{FF2B5EF4-FFF2-40B4-BE49-F238E27FC236}">
                <a16:creationId xmlns:a16="http://schemas.microsoft.com/office/drawing/2014/main" id="{EB6B29B3-0B61-26ED-E21A-5E6579FB3B63}"/>
              </a:ext>
            </a:extLst>
          </p:cNvPr>
          <p:cNvSpPr>
            <a:spLocks noGrp="1"/>
          </p:cNvSpPr>
          <p:nvPr>
            <p:ph type="body" sz="quarter" idx="18" hasCustomPrompt="1"/>
          </p:nvPr>
        </p:nvSpPr>
        <p:spPr>
          <a:xfrm>
            <a:off x="378072" y="5711825"/>
            <a:ext cx="5524521"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
        <p:nvSpPr>
          <p:cNvPr id="8" name="Text Placeholder 16">
            <a:extLst>
              <a:ext uri="{FF2B5EF4-FFF2-40B4-BE49-F238E27FC236}">
                <a16:creationId xmlns:a16="http://schemas.microsoft.com/office/drawing/2014/main" id="{4883290B-3F0D-705D-F38B-FE9CEDF85FAA}"/>
              </a:ext>
            </a:extLst>
          </p:cNvPr>
          <p:cNvSpPr>
            <a:spLocks noGrp="1"/>
          </p:cNvSpPr>
          <p:nvPr>
            <p:ph type="body" sz="quarter" idx="23" hasCustomPrompt="1"/>
          </p:nvPr>
        </p:nvSpPr>
        <p:spPr>
          <a:xfrm>
            <a:off x="8130116" y="5729253"/>
            <a:ext cx="3682497"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Tree>
    <p:extLst>
      <p:ext uri="{BB962C8B-B14F-4D97-AF65-F5344CB8AC3E}">
        <p14:creationId xmlns:p14="http://schemas.microsoft.com/office/powerpoint/2010/main" val="10434342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7A_Tekst og Dubins">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14" name="Picture Placeholder 13">
            <a:extLst>
              <a:ext uri="{FF2B5EF4-FFF2-40B4-BE49-F238E27FC236}">
                <a16:creationId xmlns:a16="http://schemas.microsoft.com/office/drawing/2014/main" id="{DFC7E142-B47D-80A5-0BA2-2286EFF50AEC}"/>
              </a:ext>
            </a:extLst>
          </p:cNvPr>
          <p:cNvSpPr>
            <a:spLocks noGrp="1"/>
          </p:cNvSpPr>
          <p:nvPr>
            <p:ph type="pic" sz="quarter" idx="17"/>
          </p:nvPr>
        </p:nvSpPr>
        <p:spPr>
          <a:xfrm>
            <a:off x="6288093" y="954477"/>
            <a:ext cx="5903906" cy="5903524"/>
          </a:xfrm>
          <a:custGeom>
            <a:avLst/>
            <a:gdLst>
              <a:gd name="connsiteX0" fmla="*/ 1117518 w 11807043"/>
              <a:gd name="connsiteY0" fmla="*/ 42 h 11807047"/>
              <a:gd name="connsiteX1" fmla="*/ 4308327 w 11807043"/>
              <a:gd name="connsiteY1" fmla="*/ 43 h 11807047"/>
              <a:gd name="connsiteX2" fmla="*/ 5373133 w 11807043"/>
              <a:gd name="connsiteY2" fmla="*/ 778408 h 11807047"/>
              <a:gd name="connsiteX3" fmla="*/ 6587481 w 11807043"/>
              <a:gd name="connsiteY3" fmla="*/ 4598159 h 11807047"/>
              <a:gd name="connsiteX4" fmla="*/ 7209065 w 11807043"/>
              <a:gd name="connsiteY4" fmla="*/ 5219769 h 11807047"/>
              <a:gd name="connsiteX5" fmla="*/ 8410793 w 11807043"/>
              <a:gd name="connsiteY5" fmla="*/ 4598159 h 11807047"/>
              <a:gd name="connsiteX6" fmla="*/ 9625141 w 11807043"/>
              <a:gd name="connsiteY6" fmla="*/ 778408 h 11807047"/>
              <a:gd name="connsiteX7" fmla="*/ 9841349 w 11807043"/>
              <a:gd name="connsiteY7" fmla="*/ 391028 h 11807047"/>
              <a:gd name="connsiteX8" fmla="*/ 11416029 w 11807043"/>
              <a:gd name="connsiteY8" fmla="*/ 268507 h 11807047"/>
              <a:gd name="connsiteX9" fmla="*/ 11538545 w 11807043"/>
              <a:gd name="connsiteY9" fmla="*/ 1843258 h 11807047"/>
              <a:gd name="connsiteX10" fmla="*/ 9962061 w 11807043"/>
              <a:gd name="connsiteY10" fmla="*/ 3686465 h 11807047"/>
              <a:gd name="connsiteX11" fmla="*/ 9783699 w 11807043"/>
              <a:gd name="connsiteY11" fmla="*/ 4619780 h 11807047"/>
              <a:gd name="connsiteX12" fmla="*/ 11745737 w 11807043"/>
              <a:gd name="connsiteY12" fmla="*/ 10327789 h 11807047"/>
              <a:gd name="connsiteX13" fmla="*/ 11807009 w 11807043"/>
              <a:gd name="connsiteY13" fmla="*/ 10689948 h 11807047"/>
              <a:gd name="connsiteX14" fmla="*/ 10689947 w 11807043"/>
              <a:gd name="connsiteY14" fmla="*/ 11807047 h 11807047"/>
              <a:gd name="connsiteX15" fmla="*/ 4308327 w 11807043"/>
              <a:gd name="connsiteY15" fmla="*/ 11807047 h 11807047"/>
              <a:gd name="connsiteX16" fmla="*/ 3519185 w 11807043"/>
              <a:gd name="connsiteY16" fmla="*/ 11479129 h 11807047"/>
              <a:gd name="connsiteX17" fmla="*/ 326570 w 11807043"/>
              <a:gd name="connsiteY17" fmla="*/ 8289994 h 11807047"/>
              <a:gd name="connsiteX18" fmla="*/ 319364 w 11807043"/>
              <a:gd name="connsiteY18" fmla="*/ 6718844 h 11807047"/>
              <a:gd name="connsiteX19" fmla="*/ 1899448 w 11807043"/>
              <a:gd name="connsiteY19" fmla="*/ 6702632 h 11807047"/>
              <a:gd name="connsiteX20" fmla="*/ 3526383 w 11807043"/>
              <a:gd name="connsiteY20" fmla="*/ 8297193 h 11807047"/>
              <a:gd name="connsiteX21" fmla="*/ 5095667 w 11807043"/>
              <a:gd name="connsiteY21" fmla="*/ 8291798 h 11807047"/>
              <a:gd name="connsiteX22" fmla="*/ 5101075 w 11807043"/>
              <a:gd name="connsiteY22" fmla="*/ 6711646 h 11807047"/>
              <a:gd name="connsiteX23" fmla="*/ 324770 w 11807043"/>
              <a:gd name="connsiteY23" fmla="*/ 1904515 h 11807047"/>
              <a:gd name="connsiteX24" fmla="*/ 464 w 11807043"/>
              <a:gd name="connsiteY24" fmla="*/ 1117140 h 11807047"/>
              <a:gd name="connsiteX25" fmla="*/ 1117518 w 11807043"/>
              <a:gd name="connsiteY25" fmla="*/ 42 h 11807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07043" h="11807047">
                <a:moveTo>
                  <a:pt x="1117518" y="42"/>
                </a:moveTo>
                <a:lnTo>
                  <a:pt x="4308327" y="43"/>
                </a:lnTo>
                <a:cubicBezTo>
                  <a:pt x="4794789" y="43"/>
                  <a:pt x="5225393" y="315352"/>
                  <a:pt x="5373133" y="778408"/>
                </a:cubicBezTo>
                <a:lnTo>
                  <a:pt x="6587481" y="4598159"/>
                </a:lnTo>
                <a:cubicBezTo>
                  <a:pt x="6681163" y="4893653"/>
                  <a:pt x="6913585" y="5126087"/>
                  <a:pt x="7209065" y="5219769"/>
                </a:cubicBezTo>
                <a:cubicBezTo>
                  <a:pt x="7711741" y="5380129"/>
                  <a:pt x="8250445" y="5102663"/>
                  <a:pt x="8410793" y="4598159"/>
                </a:cubicBezTo>
                <a:lnTo>
                  <a:pt x="9625141" y="778408"/>
                </a:lnTo>
                <a:cubicBezTo>
                  <a:pt x="9670185" y="636068"/>
                  <a:pt x="9744049" y="504539"/>
                  <a:pt x="9841349" y="391028"/>
                </a:cubicBezTo>
                <a:cubicBezTo>
                  <a:pt x="10243133" y="-77433"/>
                  <a:pt x="10947595" y="-133288"/>
                  <a:pt x="11416029" y="268507"/>
                </a:cubicBezTo>
                <a:cubicBezTo>
                  <a:pt x="11884477" y="670303"/>
                  <a:pt x="11940325" y="1374797"/>
                  <a:pt x="11538545" y="1843258"/>
                </a:cubicBezTo>
                <a:lnTo>
                  <a:pt x="9962061" y="3686465"/>
                </a:lnTo>
                <a:cubicBezTo>
                  <a:pt x="9742261" y="3944125"/>
                  <a:pt x="9675593" y="4299073"/>
                  <a:pt x="9783699" y="4619780"/>
                </a:cubicBezTo>
                <a:lnTo>
                  <a:pt x="11745737" y="10327789"/>
                </a:lnTo>
                <a:cubicBezTo>
                  <a:pt x="11787177" y="10443105"/>
                  <a:pt x="11807009" y="10565631"/>
                  <a:pt x="11807009" y="10689948"/>
                </a:cubicBezTo>
                <a:cubicBezTo>
                  <a:pt x="11807009" y="11306161"/>
                  <a:pt x="11306135" y="11807047"/>
                  <a:pt x="10689947" y="11807047"/>
                </a:cubicBezTo>
                <a:lnTo>
                  <a:pt x="4308327" y="11807047"/>
                </a:lnTo>
                <a:cubicBezTo>
                  <a:pt x="4012846" y="11807047"/>
                  <a:pt x="3728182" y="11688126"/>
                  <a:pt x="3519185" y="11479129"/>
                </a:cubicBezTo>
                <a:lnTo>
                  <a:pt x="326570" y="8289994"/>
                </a:lnTo>
                <a:cubicBezTo>
                  <a:pt x="-105837" y="7857565"/>
                  <a:pt x="-109440" y="7156683"/>
                  <a:pt x="319364" y="6718844"/>
                </a:cubicBezTo>
                <a:cubicBezTo>
                  <a:pt x="751773" y="6277414"/>
                  <a:pt x="1459845" y="6270202"/>
                  <a:pt x="1899448" y="6702632"/>
                </a:cubicBezTo>
                <a:lnTo>
                  <a:pt x="3526383" y="8297193"/>
                </a:lnTo>
                <a:cubicBezTo>
                  <a:pt x="3962406" y="8724215"/>
                  <a:pt x="4661459" y="8722411"/>
                  <a:pt x="5095667" y="8291798"/>
                </a:cubicBezTo>
                <a:cubicBezTo>
                  <a:pt x="5533481" y="7855762"/>
                  <a:pt x="5535281" y="7149472"/>
                  <a:pt x="5101075" y="6711646"/>
                </a:cubicBezTo>
                <a:lnTo>
                  <a:pt x="324770" y="1904515"/>
                </a:lnTo>
                <a:cubicBezTo>
                  <a:pt x="117574" y="1695505"/>
                  <a:pt x="464" y="1412631"/>
                  <a:pt x="464" y="1117140"/>
                </a:cubicBezTo>
                <a:cubicBezTo>
                  <a:pt x="464" y="500935"/>
                  <a:pt x="501336" y="42"/>
                  <a:pt x="1117518" y="42"/>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sz="1700"/>
            </a:lvl1pPr>
          </a:lstStyle>
          <a:p>
            <a:r>
              <a:rPr lang="nb-NO" noProof="0"/>
              <a:t>Klikk på ikonet for å legge til et bilde</a:t>
            </a:r>
          </a:p>
        </p:txBody>
      </p:sp>
      <p:sp>
        <p:nvSpPr>
          <p:cNvPr id="2" name="Date Placeholder 1">
            <a:extLst>
              <a:ext uri="{FF2B5EF4-FFF2-40B4-BE49-F238E27FC236}">
                <a16:creationId xmlns:a16="http://schemas.microsoft.com/office/drawing/2014/main" id="{EE0E90AF-803D-2453-4234-AADB1F6230C7}"/>
              </a:ext>
            </a:extLst>
          </p:cNvPr>
          <p:cNvSpPr>
            <a:spLocks noGrp="1"/>
          </p:cNvSpPr>
          <p:nvPr>
            <p:ph type="dt" sz="half" idx="18"/>
          </p:nvPr>
        </p:nvSpPr>
        <p:spPr/>
        <p:txBody>
          <a:bodyPr/>
          <a:lstStyle/>
          <a:p>
            <a:fld id="{843ABBD6-CB7A-481D-A0F3-F7551827758D}" type="datetime1">
              <a:rPr lang="nb-NO" noProof="0" smtClean="0"/>
              <a:t>17.04.2026</a:t>
            </a:fld>
            <a:endParaRPr lang="nb-NO" noProof="0"/>
          </a:p>
        </p:txBody>
      </p:sp>
      <p:sp>
        <p:nvSpPr>
          <p:cNvPr id="5" name="Footer Placeholder 4">
            <a:extLst>
              <a:ext uri="{FF2B5EF4-FFF2-40B4-BE49-F238E27FC236}">
                <a16:creationId xmlns:a16="http://schemas.microsoft.com/office/drawing/2014/main" id="{EE4316C0-5D47-7827-4A8A-8B1CA5DE7BBC}"/>
              </a:ext>
            </a:extLst>
          </p:cNvPr>
          <p:cNvSpPr>
            <a:spLocks noGrp="1"/>
          </p:cNvSpPr>
          <p:nvPr>
            <p:ph type="ftr" sz="quarter" idx="19"/>
          </p:nvPr>
        </p:nvSpPr>
        <p:spPr/>
        <p:txBody>
          <a:bodyPr/>
          <a:lstStyle/>
          <a:p>
            <a:r>
              <a:rPr lang="nb-NO" noProof="0"/>
              <a:t>Sett inn presentasjonstittel via toppmeny "Sett inn - Topptekst og bunntekst"</a:t>
            </a:r>
          </a:p>
        </p:txBody>
      </p:sp>
      <p:sp>
        <p:nvSpPr>
          <p:cNvPr id="7" name="Slide Number Placeholder 5">
            <a:extLst>
              <a:ext uri="{FF2B5EF4-FFF2-40B4-BE49-F238E27FC236}">
                <a16:creationId xmlns:a16="http://schemas.microsoft.com/office/drawing/2014/main" id="{07B6FB0F-3580-E252-274A-C18F8775FFC5}"/>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4" name="addin_colorlist" hidden="1">
            <a:extLst>
              <a:ext uri="{FF2B5EF4-FFF2-40B4-BE49-F238E27FC236}">
                <a16:creationId xmlns:a16="http://schemas.microsoft.com/office/drawing/2014/main" id="{0949CA3B-FF86-007D-F8D2-FBAA5013A120}"/>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6" name="Title 1">
            <a:extLst>
              <a:ext uri="{FF2B5EF4-FFF2-40B4-BE49-F238E27FC236}">
                <a16:creationId xmlns:a16="http://schemas.microsoft.com/office/drawing/2014/main" id="{56BD3ACE-A274-4946-2A6E-7CDF2C8FF6AC}"/>
              </a:ext>
            </a:extLst>
          </p:cNvPr>
          <p:cNvSpPr>
            <a:spLocks noGrp="1"/>
          </p:cNvSpPr>
          <p:nvPr>
            <p:ph type="ctrTitle" hasCustomPrompt="1"/>
          </p:nvPr>
        </p:nvSpPr>
        <p:spPr>
          <a:xfrm>
            <a:off x="378072" y="1128822"/>
            <a:ext cx="5040328" cy="1800225"/>
          </a:xfrm>
        </p:spPr>
        <p:txBody>
          <a:bodyPr anchor="t"/>
          <a:lstStyle>
            <a:lvl1pPr algn="l">
              <a:lnSpc>
                <a:spcPct val="98000"/>
              </a:lnSpc>
              <a:spcBef>
                <a:spcPts val="0"/>
              </a:spcBef>
              <a:spcAft>
                <a:spcPts val="1600"/>
              </a:spcAft>
              <a:defRPr sz="1700" spc="0" baseline="0"/>
            </a:lvl1pPr>
          </a:lstStyle>
          <a:p>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Tree>
    <p:extLst>
      <p:ext uri="{BB962C8B-B14F-4D97-AF65-F5344CB8AC3E}">
        <p14:creationId xmlns:p14="http://schemas.microsoft.com/office/powerpoint/2010/main" val="42103651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07B_Tekst og Dubins">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8" name="Picture Placeholder 7">
            <a:extLst>
              <a:ext uri="{FF2B5EF4-FFF2-40B4-BE49-F238E27FC236}">
                <a16:creationId xmlns:a16="http://schemas.microsoft.com/office/drawing/2014/main" id="{9858AD98-FA54-0C0C-61DF-81D51EE7B213}"/>
              </a:ext>
            </a:extLst>
          </p:cNvPr>
          <p:cNvSpPr>
            <a:spLocks noGrp="1"/>
          </p:cNvSpPr>
          <p:nvPr>
            <p:ph type="pic" sz="quarter" idx="17"/>
          </p:nvPr>
        </p:nvSpPr>
        <p:spPr>
          <a:xfrm>
            <a:off x="6288093" y="954477"/>
            <a:ext cx="5903907" cy="5903521"/>
          </a:xfrm>
          <a:custGeom>
            <a:avLst/>
            <a:gdLst>
              <a:gd name="connsiteX0" fmla="*/ 10696777 w 11807045"/>
              <a:gd name="connsiteY0" fmla="*/ 24 h 11807042"/>
              <a:gd name="connsiteX1" fmla="*/ 11028529 w 11807045"/>
              <a:gd name="connsiteY1" fmla="*/ 53002 h 11807042"/>
              <a:gd name="connsiteX2" fmla="*/ 11807045 w 11807045"/>
              <a:gd name="connsiteY2" fmla="*/ 1116830 h 11807042"/>
              <a:gd name="connsiteX3" fmla="*/ 11807045 w 11807045"/>
              <a:gd name="connsiteY3" fmla="*/ 4307236 h 11807042"/>
              <a:gd name="connsiteX4" fmla="*/ 11807045 w 11807045"/>
              <a:gd name="connsiteY4" fmla="*/ 10689135 h 11807042"/>
              <a:gd name="connsiteX5" fmla="*/ 10690405 w 11807045"/>
              <a:gd name="connsiteY5" fmla="*/ 11805726 h 11807042"/>
              <a:gd name="connsiteX6" fmla="*/ 4308251 w 11807045"/>
              <a:gd name="connsiteY6" fmla="*/ 11805726 h 11807042"/>
              <a:gd name="connsiteX7" fmla="*/ 3191621 w 11807045"/>
              <a:gd name="connsiteY7" fmla="*/ 10689135 h 11807042"/>
              <a:gd name="connsiteX8" fmla="*/ 3459743 w 11807045"/>
              <a:gd name="connsiteY8" fmla="*/ 9963408 h 11807042"/>
              <a:gd name="connsiteX9" fmla="*/ 5036161 w 11807045"/>
              <a:gd name="connsiteY9" fmla="*/ 8121089 h 11807042"/>
              <a:gd name="connsiteX10" fmla="*/ 4930633 w 11807045"/>
              <a:gd name="connsiteY10" fmla="*/ 6771925 h 11807042"/>
              <a:gd name="connsiteX11" fmla="*/ 3581419 w 11807045"/>
              <a:gd name="connsiteY11" fmla="*/ 6877439 h 11807042"/>
              <a:gd name="connsiteX12" fmla="*/ 3396213 w 11807045"/>
              <a:gd name="connsiteY12" fmla="*/ 7209078 h 11807042"/>
              <a:gd name="connsiteX13" fmla="*/ 2181586 w 11807045"/>
              <a:gd name="connsiteY13" fmla="*/ 11028314 h 11807042"/>
              <a:gd name="connsiteX14" fmla="*/ 778522 w 11807045"/>
              <a:gd name="connsiteY14" fmla="*/ 11754042 h 11807042"/>
              <a:gd name="connsiteX15" fmla="*/ 14416 w 11807045"/>
              <a:gd name="connsiteY15" fmla="*/ 10869299 h 11807042"/>
              <a:gd name="connsiteX16" fmla="*/ 0 w 11807045"/>
              <a:gd name="connsiteY16" fmla="*/ 10690225 h 11807042"/>
              <a:gd name="connsiteX17" fmla="*/ 0 w 11807045"/>
              <a:gd name="connsiteY17" fmla="*/ 1117890 h 11807042"/>
              <a:gd name="connsiteX18" fmla="*/ 5951 w 11807045"/>
              <a:gd name="connsiteY18" fmla="*/ 1003680 h 11807042"/>
              <a:gd name="connsiteX19" fmla="*/ 1117712 w 11807045"/>
              <a:gd name="connsiteY19" fmla="*/ 240 h 11807042"/>
              <a:gd name="connsiteX20" fmla="*/ 1885470 w 11807045"/>
              <a:gd name="connsiteY20" fmla="*/ 306038 h 11807042"/>
              <a:gd name="connsiteX21" fmla="*/ 6840875 w 11807045"/>
              <a:gd name="connsiteY21" fmla="*/ 5001745 h 11807042"/>
              <a:gd name="connsiteX22" fmla="*/ 8194407 w 11807045"/>
              <a:gd name="connsiteY22" fmla="*/ 4965129 h 11807042"/>
              <a:gd name="connsiteX23" fmla="*/ 8411911 w 11807045"/>
              <a:gd name="connsiteY23" fmla="*/ 4597968 h 11807042"/>
              <a:gd name="connsiteX24" fmla="*/ 9625459 w 11807045"/>
              <a:gd name="connsiteY24" fmla="*/ 778731 h 11807042"/>
              <a:gd name="connsiteX25" fmla="*/ 10696777 w 11807045"/>
              <a:gd name="connsiteY25" fmla="*/ 24 h 1180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07045" h="11807042">
                <a:moveTo>
                  <a:pt x="10696777" y="24"/>
                </a:moveTo>
                <a:cubicBezTo>
                  <a:pt x="10806651" y="763"/>
                  <a:pt x="10918291" y="17873"/>
                  <a:pt x="11028529" y="53002"/>
                </a:cubicBezTo>
                <a:cubicBezTo>
                  <a:pt x="11492623" y="200516"/>
                  <a:pt x="11807045" y="631217"/>
                  <a:pt x="11807045" y="1116830"/>
                </a:cubicBezTo>
                <a:lnTo>
                  <a:pt x="11807045" y="4307236"/>
                </a:lnTo>
                <a:lnTo>
                  <a:pt x="11807045" y="10689135"/>
                </a:lnTo>
                <a:cubicBezTo>
                  <a:pt x="11807045" y="11306123"/>
                  <a:pt x="11307417" y="11805726"/>
                  <a:pt x="10690405" y="11805726"/>
                </a:cubicBezTo>
                <a:lnTo>
                  <a:pt x="4308251" y="11805726"/>
                </a:lnTo>
                <a:cubicBezTo>
                  <a:pt x="3691250" y="11805726"/>
                  <a:pt x="3191621" y="11306123"/>
                  <a:pt x="3191621" y="10689135"/>
                </a:cubicBezTo>
                <a:cubicBezTo>
                  <a:pt x="3191621" y="10423184"/>
                  <a:pt x="3286370" y="10165842"/>
                  <a:pt x="3459743" y="9963408"/>
                </a:cubicBezTo>
                <a:lnTo>
                  <a:pt x="5036161" y="8121089"/>
                </a:lnTo>
                <a:cubicBezTo>
                  <a:pt x="5379657" y="7719459"/>
                  <a:pt x="5332289" y="7115408"/>
                  <a:pt x="4930633" y="6771925"/>
                </a:cubicBezTo>
                <a:cubicBezTo>
                  <a:pt x="4528993" y="6428442"/>
                  <a:pt x="3924915" y="6475822"/>
                  <a:pt x="3581419" y="6877439"/>
                </a:cubicBezTo>
                <a:cubicBezTo>
                  <a:pt x="3498503" y="6974346"/>
                  <a:pt x="3434974" y="7087414"/>
                  <a:pt x="3396213" y="7209078"/>
                </a:cubicBezTo>
                <a:lnTo>
                  <a:pt x="2181586" y="11028314"/>
                </a:lnTo>
                <a:cubicBezTo>
                  <a:pt x="1994222" y="11616216"/>
                  <a:pt x="1366455" y="11941392"/>
                  <a:pt x="778522" y="11754042"/>
                </a:cubicBezTo>
                <a:cubicBezTo>
                  <a:pt x="372436" y="11624969"/>
                  <a:pt x="80944" y="11279077"/>
                  <a:pt x="14416" y="10869299"/>
                </a:cubicBezTo>
                <a:lnTo>
                  <a:pt x="0" y="10690225"/>
                </a:lnTo>
                <a:lnTo>
                  <a:pt x="0" y="1117890"/>
                </a:lnTo>
                <a:lnTo>
                  <a:pt x="5951" y="1003680"/>
                </a:lnTo>
                <a:cubicBezTo>
                  <a:pt x="63989" y="440299"/>
                  <a:pt x="539272" y="240"/>
                  <a:pt x="1117712" y="240"/>
                </a:cubicBezTo>
                <a:cubicBezTo>
                  <a:pt x="1403057" y="240"/>
                  <a:pt x="1678720" y="110069"/>
                  <a:pt x="1885470" y="306038"/>
                </a:cubicBezTo>
                <a:lnTo>
                  <a:pt x="6840875" y="5001745"/>
                </a:lnTo>
                <a:cubicBezTo>
                  <a:pt x="7224209" y="5365680"/>
                  <a:pt x="7830445" y="5349531"/>
                  <a:pt x="8194407" y="4965129"/>
                </a:cubicBezTo>
                <a:cubicBezTo>
                  <a:pt x="8293473" y="4861773"/>
                  <a:pt x="8367767" y="4735793"/>
                  <a:pt x="8411911" y="4597968"/>
                </a:cubicBezTo>
                <a:lnTo>
                  <a:pt x="9625459" y="778731"/>
                </a:lnTo>
                <a:cubicBezTo>
                  <a:pt x="9777693" y="301058"/>
                  <a:pt x="10220659" y="-3175"/>
                  <a:pt x="10696777" y="24"/>
                </a:cubicBezTo>
                <a:close/>
              </a:path>
            </a:pathLst>
          </a:custGeom>
          <a:blipFill dpi="0" rotWithShape="1">
            <a:blip r:embed="rId2" cstate="email">
              <a:extLst>
                <a:ext uri="{28A0092B-C50C-407E-A947-70E740481C1C}">
                  <a14:useLocalDpi xmlns:a14="http://schemas.microsoft.com/office/drawing/2010/main"/>
                </a:ext>
              </a:extLst>
            </a:blip>
            <a:srcRect/>
            <a:stretch>
              <a:fillRect/>
            </a:stretch>
          </a:blipFill>
        </p:spPr>
        <p:txBody>
          <a:bodyPr wrap="square">
            <a:noAutofit/>
          </a:bodyPr>
          <a:lstStyle>
            <a:lvl1pPr>
              <a:defRPr sz="1700"/>
            </a:lvl1pPr>
          </a:lstStyle>
          <a:p>
            <a:r>
              <a:rPr lang="nb-NO" noProof="0"/>
              <a:t>Klikk på ikonet for å legge til et bilde</a:t>
            </a:r>
          </a:p>
        </p:txBody>
      </p:sp>
      <p:sp>
        <p:nvSpPr>
          <p:cNvPr id="2" name="Date Placeholder 1">
            <a:extLst>
              <a:ext uri="{FF2B5EF4-FFF2-40B4-BE49-F238E27FC236}">
                <a16:creationId xmlns:a16="http://schemas.microsoft.com/office/drawing/2014/main" id="{1B080919-3983-1D1B-2B94-5AB3DF2C3693}"/>
              </a:ext>
            </a:extLst>
          </p:cNvPr>
          <p:cNvSpPr>
            <a:spLocks noGrp="1"/>
          </p:cNvSpPr>
          <p:nvPr>
            <p:ph type="dt" sz="half" idx="18"/>
          </p:nvPr>
        </p:nvSpPr>
        <p:spPr/>
        <p:txBody>
          <a:bodyPr/>
          <a:lstStyle/>
          <a:p>
            <a:fld id="{65DCC696-CBAE-4A39-B97F-CE528BBF014E}" type="datetime1">
              <a:rPr lang="nb-NO" noProof="0" smtClean="0"/>
              <a:t>17.04.2026</a:t>
            </a:fld>
            <a:endParaRPr lang="nb-NO" noProof="0"/>
          </a:p>
        </p:txBody>
      </p:sp>
      <p:sp>
        <p:nvSpPr>
          <p:cNvPr id="5" name="Footer Placeholder 4">
            <a:extLst>
              <a:ext uri="{FF2B5EF4-FFF2-40B4-BE49-F238E27FC236}">
                <a16:creationId xmlns:a16="http://schemas.microsoft.com/office/drawing/2014/main" id="{49EF7D61-A80B-3C8B-A51E-DCE4B62F73F9}"/>
              </a:ext>
            </a:extLst>
          </p:cNvPr>
          <p:cNvSpPr>
            <a:spLocks noGrp="1"/>
          </p:cNvSpPr>
          <p:nvPr>
            <p:ph type="ftr" sz="quarter" idx="19"/>
          </p:nvPr>
        </p:nvSpPr>
        <p:spPr/>
        <p:txBody>
          <a:bodyPr/>
          <a:lstStyle/>
          <a:p>
            <a:r>
              <a:rPr lang="nb-NO" noProof="0"/>
              <a:t>Sett inn presentasjonstittel via toppmeny "Sett inn - Topptekst og bunntekst"</a:t>
            </a:r>
          </a:p>
        </p:txBody>
      </p:sp>
      <p:sp>
        <p:nvSpPr>
          <p:cNvPr id="7" name="Slide Number Placeholder 5">
            <a:extLst>
              <a:ext uri="{FF2B5EF4-FFF2-40B4-BE49-F238E27FC236}">
                <a16:creationId xmlns:a16="http://schemas.microsoft.com/office/drawing/2014/main" id="{FBA23FA0-765B-00D8-D609-5F468E628BAF}"/>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4" name="addin_colorlist" hidden="1">
            <a:extLst>
              <a:ext uri="{FF2B5EF4-FFF2-40B4-BE49-F238E27FC236}">
                <a16:creationId xmlns:a16="http://schemas.microsoft.com/office/drawing/2014/main" id="{969CB4D8-5DD1-66D9-5A61-1140371ED458}"/>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6" name="Title 1">
            <a:extLst>
              <a:ext uri="{FF2B5EF4-FFF2-40B4-BE49-F238E27FC236}">
                <a16:creationId xmlns:a16="http://schemas.microsoft.com/office/drawing/2014/main" id="{36AD381E-B37C-3F37-48EA-5BA99EA195E3}"/>
              </a:ext>
            </a:extLst>
          </p:cNvPr>
          <p:cNvSpPr>
            <a:spLocks noGrp="1"/>
          </p:cNvSpPr>
          <p:nvPr>
            <p:ph type="ctrTitle" hasCustomPrompt="1"/>
          </p:nvPr>
        </p:nvSpPr>
        <p:spPr>
          <a:xfrm>
            <a:off x="378072" y="1128822"/>
            <a:ext cx="5040328" cy="1800225"/>
          </a:xfrm>
        </p:spPr>
        <p:txBody>
          <a:bodyPr anchor="t"/>
          <a:lstStyle>
            <a:lvl1pPr algn="l">
              <a:lnSpc>
                <a:spcPct val="98000"/>
              </a:lnSpc>
              <a:spcBef>
                <a:spcPts val="0"/>
              </a:spcBef>
              <a:spcAft>
                <a:spcPts val="1600"/>
              </a:spcAft>
              <a:defRPr sz="1700" spc="0" baseline="0"/>
            </a:lvl1pPr>
          </a:lstStyle>
          <a:p>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Tree>
    <p:extLst>
      <p:ext uri="{BB962C8B-B14F-4D97-AF65-F5344CB8AC3E}">
        <p14:creationId xmlns:p14="http://schemas.microsoft.com/office/powerpoint/2010/main" val="344659590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07C_Tekst og Dubins">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pic>
        <p:nvPicPr>
          <p:cNvPr id="5" name="Graphic 4">
            <a:extLst>
              <a:ext uri="{FF2B5EF4-FFF2-40B4-BE49-F238E27FC236}">
                <a16:creationId xmlns:a16="http://schemas.microsoft.com/office/drawing/2014/main" id="{915A4964-425D-7DA4-A21E-B2FE34A224F5}"/>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288092" y="954477"/>
            <a:ext cx="5903908" cy="5903524"/>
          </a:xfrm>
          <a:prstGeom prst="rect">
            <a:avLst/>
          </a:prstGeom>
        </p:spPr>
      </p:pic>
      <p:sp>
        <p:nvSpPr>
          <p:cNvPr id="2" name="Date Placeholder 1">
            <a:extLst>
              <a:ext uri="{FF2B5EF4-FFF2-40B4-BE49-F238E27FC236}">
                <a16:creationId xmlns:a16="http://schemas.microsoft.com/office/drawing/2014/main" id="{2E4E7708-CD97-313D-1C09-D31AAF5307BA}"/>
              </a:ext>
            </a:extLst>
          </p:cNvPr>
          <p:cNvSpPr>
            <a:spLocks noGrp="1"/>
          </p:cNvSpPr>
          <p:nvPr>
            <p:ph type="dt" sz="half" idx="10"/>
          </p:nvPr>
        </p:nvSpPr>
        <p:spPr/>
        <p:txBody>
          <a:bodyPr/>
          <a:lstStyle/>
          <a:p>
            <a:fld id="{F5EFE536-244D-4E01-8546-A01A64DF3642}" type="datetime1">
              <a:rPr lang="nb-NO" noProof="0" smtClean="0"/>
              <a:t>17.04.2026</a:t>
            </a:fld>
            <a:endParaRPr lang="nb-NO" noProof="0"/>
          </a:p>
        </p:txBody>
      </p:sp>
      <p:sp>
        <p:nvSpPr>
          <p:cNvPr id="4" name="Footer Placeholder 3">
            <a:extLst>
              <a:ext uri="{FF2B5EF4-FFF2-40B4-BE49-F238E27FC236}">
                <a16:creationId xmlns:a16="http://schemas.microsoft.com/office/drawing/2014/main" id="{E69647A2-9DE2-CEE7-789B-D7DD95ED729C}"/>
              </a:ext>
            </a:extLst>
          </p:cNvPr>
          <p:cNvSpPr>
            <a:spLocks noGrp="1"/>
          </p:cNvSpPr>
          <p:nvPr>
            <p:ph type="ftr" sz="quarter" idx="11"/>
          </p:nvPr>
        </p:nvSpPr>
        <p:spPr/>
        <p:txBody>
          <a:bodyPr/>
          <a:lstStyle/>
          <a:p>
            <a:r>
              <a:rPr lang="nb-NO" noProof="0"/>
              <a:t>Sett inn presentasjonstittel via toppmeny "Sett inn - Topptekst og bunntekst"</a:t>
            </a:r>
          </a:p>
        </p:txBody>
      </p:sp>
      <p:sp>
        <p:nvSpPr>
          <p:cNvPr id="7" name="Slide Number Placeholder 6">
            <a:extLst>
              <a:ext uri="{FF2B5EF4-FFF2-40B4-BE49-F238E27FC236}">
                <a16:creationId xmlns:a16="http://schemas.microsoft.com/office/drawing/2014/main" id="{0D6E58DA-4F44-18C0-8A1E-D49F1D022921}"/>
              </a:ext>
            </a:extLst>
          </p:cNvPr>
          <p:cNvSpPr>
            <a:spLocks noGrp="1"/>
          </p:cNvSpPr>
          <p:nvPr>
            <p:ph type="sldNum" sz="quarter" idx="12"/>
          </p:nvPr>
        </p:nvSpPr>
        <p:spPr/>
        <p:txBody>
          <a:bodyPr/>
          <a:lstStyle/>
          <a:p>
            <a:fld id="{36F4D1B9-59DF-4B5C-8440-F23B9F46A364}" type="slidenum">
              <a:rPr lang="nb-NO" noProof="0" smtClean="0"/>
              <a:pPr/>
              <a:t>‹#›</a:t>
            </a:fld>
            <a:endParaRPr lang="nb-NO" noProof="0"/>
          </a:p>
        </p:txBody>
      </p:sp>
      <p:sp>
        <p:nvSpPr>
          <p:cNvPr id="3" name="addin_colorlist" hidden="1">
            <a:extLst>
              <a:ext uri="{FF2B5EF4-FFF2-40B4-BE49-F238E27FC236}">
                <a16:creationId xmlns:a16="http://schemas.microsoft.com/office/drawing/2014/main" id="{579697D2-48EC-9B5F-B6FC-578BE2A2B1D1}"/>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8" name="Title 1">
            <a:extLst>
              <a:ext uri="{FF2B5EF4-FFF2-40B4-BE49-F238E27FC236}">
                <a16:creationId xmlns:a16="http://schemas.microsoft.com/office/drawing/2014/main" id="{E01CF69A-8BDB-64F3-3D90-ACD82D3B6D86}"/>
              </a:ext>
            </a:extLst>
          </p:cNvPr>
          <p:cNvSpPr>
            <a:spLocks noGrp="1"/>
          </p:cNvSpPr>
          <p:nvPr>
            <p:ph type="ctrTitle" hasCustomPrompt="1"/>
          </p:nvPr>
        </p:nvSpPr>
        <p:spPr>
          <a:xfrm>
            <a:off x="378072" y="1128822"/>
            <a:ext cx="5040328" cy="1800225"/>
          </a:xfrm>
        </p:spPr>
        <p:txBody>
          <a:bodyPr anchor="t"/>
          <a:lstStyle>
            <a:lvl1pPr algn="l">
              <a:lnSpc>
                <a:spcPct val="98000"/>
              </a:lnSpc>
              <a:spcBef>
                <a:spcPts val="0"/>
              </a:spcBef>
              <a:spcAft>
                <a:spcPts val="1600"/>
              </a:spcAft>
              <a:defRPr sz="1700" spc="0" baseline="0"/>
            </a:lvl1pPr>
          </a:lstStyle>
          <a:p>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Tree>
    <p:extLst>
      <p:ext uri="{BB962C8B-B14F-4D97-AF65-F5344CB8AC3E}">
        <p14:creationId xmlns:p14="http://schemas.microsoft.com/office/powerpoint/2010/main" val="31433178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07D_Tekst og Dubins">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pic>
        <p:nvPicPr>
          <p:cNvPr id="6" name="Graphic 5">
            <a:extLst>
              <a:ext uri="{FF2B5EF4-FFF2-40B4-BE49-F238E27FC236}">
                <a16:creationId xmlns:a16="http://schemas.microsoft.com/office/drawing/2014/main" id="{7EBB84CE-DF05-F230-D04A-4EBFF5AE3A4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6288092" y="954477"/>
            <a:ext cx="5903908" cy="5903524"/>
          </a:xfrm>
          <a:prstGeom prst="rect">
            <a:avLst/>
          </a:prstGeom>
        </p:spPr>
      </p:pic>
      <p:sp>
        <p:nvSpPr>
          <p:cNvPr id="4" name="Date Placeholder 3">
            <a:extLst>
              <a:ext uri="{FF2B5EF4-FFF2-40B4-BE49-F238E27FC236}">
                <a16:creationId xmlns:a16="http://schemas.microsoft.com/office/drawing/2014/main" id="{F054B1D7-63C9-805D-236F-AE310616B767}"/>
              </a:ext>
            </a:extLst>
          </p:cNvPr>
          <p:cNvSpPr>
            <a:spLocks noGrp="1"/>
          </p:cNvSpPr>
          <p:nvPr>
            <p:ph type="dt" sz="half" idx="10"/>
          </p:nvPr>
        </p:nvSpPr>
        <p:spPr/>
        <p:txBody>
          <a:bodyPr/>
          <a:lstStyle/>
          <a:p>
            <a:fld id="{99D847CD-A6EF-4A63-A2CA-11252EB244E5}" type="datetime1">
              <a:rPr lang="nb-NO" noProof="0" smtClean="0"/>
              <a:t>17.04.2026</a:t>
            </a:fld>
            <a:endParaRPr lang="nb-NO" noProof="0"/>
          </a:p>
        </p:txBody>
      </p:sp>
      <p:sp>
        <p:nvSpPr>
          <p:cNvPr id="5" name="Footer Placeholder 4">
            <a:extLst>
              <a:ext uri="{FF2B5EF4-FFF2-40B4-BE49-F238E27FC236}">
                <a16:creationId xmlns:a16="http://schemas.microsoft.com/office/drawing/2014/main" id="{212D04EF-6772-6FC9-AB08-43E880B17A05}"/>
              </a:ext>
            </a:extLst>
          </p:cNvPr>
          <p:cNvSpPr>
            <a:spLocks noGrp="1"/>
          </p:cNvSpPr>
          <p:nvPr>
            <p:ph type="ftr" sz="quarter" idx="11"/>
          </p:nvPr>
        </p:nvSpPr>
        <p:spPr/>
        <p:txBody>
          <a:bodyPr/>
          <a:lstStyle/>
          <a:p>
            <a:r>
              <a:rPr lang="nb-NO" noProof="0"/>
              <a:t>Sett inn presentasjonstittel via toppmeny "Sett inn - Topptekst og bunntekst"</a:t>
            </a:r>
          </a:p>
        </p:txBody>
      </p:sp>
      <p:sp>
        <p:nvSpPr>
          <p:cNvPr id="8" name="Slide Number Placeholder 5">
            <a:extLst>
              <a:ext uri="{FF2B5EF4-FFF2-40B4-BE49-F238E27FC236}">
                <a16:creationId xmlns:a16="http://schemas.microsoft.com/office/drawing/2014/main" id="{981BD5F7-727E-C9A7-B48D-44944D75370B}"/>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2" name="addin_colorlist" hidden="1">
            <a:extLst>
              <a:ext uri="{FF2B5EF4-FFF2-40B4-BE49-F238E27FC236}">
                <a16:creationId xmlns:a16="http://schemas.microsoft.com/office/drawing/2014/main" id="{54B19244-1F4E-3F45-17BE-54BBF21B8822}"/>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7" name="Title 1">
            <a:extLst>
              <a:ext uri="{FF2B5EF4-FFF2-40B4-BE49-F238E27FC236}">
                <a16:creationId xmlns:a16="http://schemas.microsoft.com/office/drawing/2014/main" id="{366D508E-AFF4-C31B-0762-08F389FB36AA}"/>
              </a:ext>
            </a:extLst>
          </p:cNvPr>
          <p:cNvSpPr>
            <a:spLocks noGrp="1"/>
          </p:cNvSpPr>
          <p:nvPr>
            <p:ph type="ctrTitle" hasCustomPrompt="1"/>
          </p:nvPr>
        </p:nvSpPr>
        <p:spPr>
          <a:xfrm>
            <a:off x="378072" y="1128822"/>
            <a:ext cx="5040328" cy="1800225"/>
          </a:xfrm>
        </p:spPr>
        <p:txBody>
          <a:bodyPr anchor="t"/>
          <a:lstStyle>
            <a:lvl1pPr algn="l">
              <a:lnSpc>
                <a:spcPct val="98000"/>
              </a:lnSpc>
              <a:spcBef>
                <a:spcPts val="0"/>
              </a:spcBef>
              <a:spcAft>
                <a:spcPts val="1600"/>
              </a:spcAft>
              <a:defRPr sz="1700" spc="0" baseline="0"/>
            </a:lvl1pPr>
          </a:lstStyle>
          <a:p>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Tree>
    <p:extLst>
      <p:ext uri="{BB962C8B-B14F-4D97-AF65-F5344CB8AC3E}">
        <p14:creationId xmlns:p14="http://schemas.microsoft.com/office/powerpoint/2010/main" val="1335408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08A_Bilde">
    <p:bg>
      <p:bgPr>
        <a:solidFill>
          <a:schemeClr val="bg1"/>
        </a:solidFill>
        <a:effectLst/>
      </p:bgPr>
    </p:bg>
    <p:spTree>
      <p:nvGrpSpPr>
        <p:cNvPr id="1" name=""/>
        <p:cNvGrpSpPr/>
        <p:nvPr/>
      </p:nvGrpSpPr>
      <p:grpSpPr>
        <a:xfrm>
          <a:off x="0" y="0"/>
          <a:ext cx="0" cy="0"/>
          <a:chOff x="0" y="0"/>
          <a:chExt cx="0" cy="0"/>
        </a:xfrm>
      </p:grpSpPr>
      <p:sp>
        <p:nvSpPr>
          <p:cNvPr id="8" name="Picture Placeholder 12">
            <a:extLst>
              <a:ext uri="{FF2B5EF4-FFF2-40B4-BE49-F238E27FC236}">
                <a16:creationId xmlns:a16="http://schemas.microsoft.com/office/drawing/2014/main" id="{F86E7D57-E701-B8F7-C3F7-29E10D318B34}"/>
              </a:ext>
            </a:extLst>
          </p:cNvPr>
          <p:cNvSpPr>
            <a:spLocks noGrp="1"/>
          </p:cNvSpPr>
          <p:nvPr>
            <p:ph type="pic" sz="quarter" idx="17"/>
          </p:nvPr>
        </p:nvSpPr>
        <p:spPr>
          <a:xfrm>
            <a:off x="0" y="0"/>
            <a:ext cx="12191999" cy="6858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12" name="Date Placeholder 3">
            <a:extLst>
              <a:ext uri="{FF2B5EF4-FFF2-40B4-BE49-F238E27FC236}">
                <a16:creationId xmlns:a16="http://schemas.microsoft.com/office/drawing/2014/main" id="{0B3A636B-A85E-796D-762A-BADDA62EFE9F}"/>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30A65B97-97E6-433E-BC7E-D10327AEF361}" type="datetime1">
              <a:rPr lang="nb-NO" noProof="0" smtClean="0"/>
              <a:t>17.04.2026</a:t>
            </a:fld>
            <a:endParaRPr lang="nb-NO" noProof="0"/>
          </a:p>
        </p:txBody>
      </p:sp>
      <p:sp>
        <p:nvSpPr>
          <p:cNvPr id="13" name="Footer Placeholder 4">
            <a:extLst>
              <a:ext uri="{FF2B5EF4-FFF2-40B4-BE49-F238E27FC236}">
                <a16:creationId xmlns:a16="http://schemas.microsoft.com/office/drawing/2014/main" id="{2D8C983A-C75F-1F12-99DF-A0A3A19C8181}"/>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14" name="Slide Number Placeholder 5">
            <a:extLst>
              <a:ext uri="{FF2B5EF4-FFF2-40B4-BE49-F238E27FC236}">
                <a16:creationId xmlns:a16="http://schemas.microsoft.com/office/drawing/2014/main" id="{EBD862D0-7ADC-BD1B-CB80-CACFF67BCAC7}"/>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2" name="addin_colorlist" hidden="1">
            <a:extLst>
              <a:ext uri="{FF2B5EF4-FFF2-40B4-BE49-F238E27FC236}">
                <a16:creationId xmlns:a16="http://schemas.microsoft.com/office/drawing/2014/main" id="{B8BABE3C-FA39-6D3D-55E8-AACF26609C6D}"/>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Tree>
    <p:extLst>
      <p:ext uri="{BB962C8B-B14F-4D97-AF65-F5344CB8AC3E}">
        <p14:creationId xmlns:p14="http://schemas.microsoft.com/office/powerpoint/2010/main" val="385721426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08B_Bilde">
    <p:bg>
      <p:bgPr>
        <a:solidFill>
          <a:schemeClr val="bg1"/>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3349D7E-3B55-22B2-F7F2-CA35EAAA31DC}"/>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229DFA75-04F3-4829-93FA-3EB39566B06C}" type="datetime1">
              <a:rPr lang="nb-NO" noProof="0" smtClean="0"/>
              <a:t>17.04.2026</a:t>
            </a:fld>
            <a:endParaRPr lang="nb-NO" noProof="0"/>
          </a:p>
        </p:txBody>
      </p:sp>
      <p:sp>
        <p:nvSpPr>
          <p:cNvPr id="5" name="Footer Placeholder 4">
            <a:extLst>
              <a:ext uri="{FF2B5EF4-FFF2-40B4-BE49-F238E27FC236}">
                <a16:creationId xmlns:a16="http://schemas.microsoft.com/office/drawing/2014/main" id="{58F9B4AB-7EEB-533B-587B-576AAD2B55D1}"/>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7" name="Slide Number Placeholder 5">
            <a:extLst>
              <a:ext uri="{FF2B5EF4-FFF2-40B4-BE49-F238E27FC236}">
                <a16:creationId xmlns:a16="http://schemas.microsoft.com/office/drawing/2014/main" id="{C6814EA0-0A5F-7755-4C25-F2066EA11AF2}"/>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8" name="Picture Placeholder 12">
            <a:extLst>
              <a:ext uri="{FF2B5EF4-FFF2-40B4-BE49-F238E27FC236}">
                <a16:creationId xmlns:a16="http://schemas.microsoft.com/office/drawing/2014/main" id="{F86E7D57-E701-B8F7-C3F7-29E10D318B34}"/>
              </a:ext>
            </a:extLst>
          </p:cNvPr>
          <p:cNvSpPr>
            <a:spLocks noGrp="1"/>
          </p:cNvSpPr>
          <p:nvPr>
            <p:ph type="pic" sz="quarter" idx="17"/>
          </p:nvPr>
        </p:nvSpPr>
        <p:spPr>
          <a:xfrm>
            <a:off x="0" y="0"/>
            <a:ext cx="12191999" cy="6088063"/>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3" name="addin_colorlist" hidden="1">
            <a:extLst>
              <a:ext uri="{FF2B5EF4-FFF2-40B4-BE49-F238E27FC236}">
                <a16:creationId xmlns:a16="http://schemas.microsoft.com/office/drawing/2014/main" id="{1E110B8C-3DEA-96CA-2BF6-0E754B963048}"/>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6" name="Text Placeholder 16">
            <a:extLst>
              <a:ext uri="{FF2B5EF4-FFF2-40B4-BE49-F238E27FC236}">
                <a16:creationId xmlns:a16="http://schemas.microsoft.com/office/drawing/2014/main" id="{63197E24-A188-8E89-C60B-FFE00A4E6767}"/>
              </a:ext>
            </a:extLst>
          </p:cNvPr>
          <p:cNvSpPr>
            <a:spLocks noGrp="1"/>
          </p:cNvSpPr>
          <p:nvPr>
            <p:ph type="body" sz="quarter" idx="24" hasCustomPrompt="1"/>
          </p:nvPr>
        </p:nvSpPr>
        <p:spPr>
          <a:xfrm>
            <a:off x="0" y="6088063"/>
            <a:ext cx="12191999"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Tree>
    <p:extLst>
      <p:ext uri="{BB962C8B-B14F-4D97-AF65-F5344CB8AC3E}">
        <p14:creationId xmlns:p14="http://schemas.microsoft.com/office/powerpoint/2010/main" val="15679412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08C_Bilde">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10" name="Picture Placeholder 12">
            <a:extLst>
              <a:ext uri="{FF2B5EF4-FFF2-40B4-BE49-F238E27FC236}">
                <a16:creationId xmlns:a16="http://schemas.microsoft.com/office/drawing/2014/main" id="{1F4B9B6B-9F80-385F-FDC6-19789187E71C}"/>
              </a:ext>
            </a:extLst>
          </p:cNvPr>
          <p:cNvSpPr>
            <a:spLocks noGrp="1"/>
          </p:cNvSpPr>
          <p:nvPr>
            <p:ph type="pic" sz="quarter" idx="17"/>
          </p:nvPr>
        </p:nvSpPr>
        <p:spPr>
          <a:xfrm>
            <a:off x="6288093" y="2668260"/>
            <a:ext cx="5524521" cy="3043565"/>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18" name="Picture Placeholder 12">
            <a:extLst>
              <a:ext uri="{FF2B5EF4-FFF2-40B4-BE49-F238E27FC236}">
                <a16:creationId xmlns:a16="http://schemas.microsoft.com/office/drawing/2014/main" id="{A8A78FC4-0E74-D43B-C31A-712D7DE8474D}"/>
              </a:ext>
            </a:extLst>
          </p:cNvPr>
          <p:cNvSpPr>
            <a:spLocks noGrp="1"/>
          </p:cNvSpPr>
          <p:nvPr>
            <p:ph type="pic" sz="quarter" idx="19"/>
          </p:nvPr>
        </p:nvSpPr>
        <p:spPr>
          <a:xfrm>
            <a:off x="379387" y="2668260"/>
            <a:ext cx="5524521" cy="3043565"/>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2" name="Date Placeholder 1">
            <a:extLst>
              <a:ext uri="{FF2B5EF4-FFF2-40B4-BE49-F238E27FC236}">
                <a16:creationId xmlns:a16="http://schemas.microsoft.com/office/drawing/2014/main" id="{2DF0A2F4-3704-C758-32B4-1D096427983C}"/>
              </a:ext>
            </a:extLst>
          </p:cNvPr>
          <p:cNvSpPr>
            <a:spLocks noGrp="1"/>
          </p:cNvSpPr>
          <p:nvPr>
            <p:ph type="dt" sz="half" idx="21"/>
          </p:nvPr>
        </p:nvSpPr>
        <p:spPr/>
        <p:txBody>
          <a:bodyPr/>
          <a:lstStyle/>
          <a:p>
            <a:fld id="{F57A9114-D883-4D49-A811-CB3D72DF5B83}" type="datetime1">
              <a:rPr lang="nb-NO" noProof="0" smtClean="0"/>
              <a:t>17.04.2026</a:t>
            </a:fld>
            <a:endParaRPr lang="nb-NO" noProof="0"/>
          </a:p>
        </p:txBody>
      </p:sp>
      <p:sp>
        <p:nvSpPr>
          <p:cNvPr id="3" name="Footer Placeholder 2">
            <a:extLst>
              <a:ext uri="{FF2B5EF4-FFF2-40B4-BE49-F238E27FC236}">
                <a16:creationId xmlns:a16="http://schemas.microsoft.com/office/drawing/2014/main" id="{95A6F85B-A9D1-46B0-DBD7-51C09879E90F}"/>
              </a:ext>
            </a:extLst>
          </p:cNvPr>
          <p:cNvSpPr>
            <a:spLocks noGrp="1"/>
          </p:cNvSpPr>
          <p:nvPr>
            <p:ph type="ftr" sz="quarter" idx="22"/>
          </p:nvPr>
        </p:nvSpPr>
        <p:spPr/>
        <p:txBody>
          <a:bodyPr/>
          <a:lstStyle/>
          <a:p>
            <a:r>
              <a:rPr lang="nb-NO" noProof="0"/>
              <a:t>Sett inn presentasjonstittel via toppmeny "Sett inn - Topptekst og bunntekst"</a:t>
            </a:r>
          </a:p>
        </p:txBody>
      </p:sp>
      <p:sp>
        <p:nvSpPr>
          <p:cNvPr id="5" name="Slide Number Placeholder 5">
            <a:extLst>
              <a:ext uri="{FF2B5EF4-FFF2-40B4-BE49-F238E27FC236}">
                <a16:creationId xmlns:a16="http://schemas.microsoft.com/office/drawing/2014/main" id="{BAEFC224-2E2D-C8E5-234A-0B83AD655CBD}"/>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4" name="addin_colorlist" hidden="1">
            <a:extLst>
              <a:ext uri="{FF2B5EF4-FFF2-40B4-BE49-F238E27FC236}">
                <a16:creationId xmlns:a16="http://schemas.microsoft.com/office/drawing/2014/main" id="{22C9B166-5FA9-4658-FA1C-2A0F2482E117}"/>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6" name="Text Placeholder 16">
            <a:extLst>
              <a:ext uri="{FF2B5EF4-FFF2-40B4-BE49-F238E27FC236}">
                <a16:creationId xmlns:a16="http://schemas.microsoft.com/office/drawing/2014/main" id="{4AC7A330-18B8-5881-7F77-BE7B7206838B}"/>
              </a:ext>
            </a:extLst>
          </p:cNvPr>
          <p:cNvSpPr>
            <a:spLocks noGrp="1"/>
          </p:cNvSpPr>
          <p:nvPr>
            <p:ph type="body" sz="quarter" idx="23" hasCustomPrompt="1"/>
          </p:nvPr>
        </p:nvSpPr>
        <p:spPr>
          <a:xfrm>
            <a:off x="6288092" y="5711825"/>
            <a:ext cx="5524521"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
        <p:nvSpPr>
          <p:cNvPr id="7" name="Text Placeholder 16">
            <a:extLst>
              <a:ext uri="{FF2B5EF4-FFF2-40B4-BE49-F238E27FC236}">
                <a16:creationId xmlns:a16="http://schemas.microsoft.com/office/drawing/2014/main" id="{EFC4A1E7-1FA1-1D97-07A1-DF5C798F0F8A}"/>
              </a:ext>
            </a:extLst>
          </p:cNvPr>
          <p:cNvSpPr>
            <a:spLocks noGrp="1"/>
          </p:cNvSpPr>
          <p:nvPr>
            <p:ph type="body" sz="quarter" idx="24" hasCustomPrompt="1"/>
          </p:nvPr>
        </p:nvSpPr>
        <p:spPr>
          <a:xfrm>
            <a:off x="378072" y="5711825"/>
            <a:ext cx="5524521"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Tree>
    <p:extLst>
      <p:ext uri="{BB962C8B-B14F-4D97-AF65-F5344CB8AC3E}">
        <p14:creationId xmlns:p14="http://schemas.microsoft.com/office/powerpoint/2010/main" val="128995505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08D_Bilde">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10" name="Picture Placeholder 12">
            <a:extLst>
              <a:ext uri="{FF2B5EF4-FFF2-40B4-BE49-F238E27FC236}">
                <a16:creationId xmlns:a16="http://schemas.microsoft.com/office/drawing/2014/main" id="{1F4B9B6B-9F80-385F-FDC6-19789187E71C}"/>
              </a:ext>
            </a:extLst>
          </p:cNvPr>
          <p:cNvSpPr>
            <a:spLocks noGrp="1"/>
          </p:cNvSpPr>
          <p:nvPr>
            <p:ph type="pic" sz="quarter" idx="17"/>
          </p:nvPr>
        </p:nvSpPr>
        <p:spPr>
          <a:xfrm>
            <a:off x="8130116" y="969928"/>
            <a:ext cx="3682497" cy="4759325"/>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18" name="Picture Placeholder 12">
            <a:extLst>
              <a:ext uri="{FF2B5EF4-FFF2-40B4-BE49-F238E27FC236}">
                <a16:creationId xmlns:a16="http://schemas.microsoft.com/office/drawing/2014/main" id="{A8A78FC4-0E74-D43B-C31A-712D7DE8474D}"/>
              </a:ext>
            </a:extLst>
          </p:cNvPr>
          <p:cNvSpPr>
            <a:spLocks noGrp="1"/>
          </p:cNvSpPr>
          <p:nvPr>
            <p:ph type="pic" sz="quarter" idx="19"/>
          </p:nvPr>
        </p:nvSpPr>
        <p:spPr>
          <a:xfrm>
            <a:off x="379387" y="2668260"/>
            <a:ext cx="5524521" cy="3043565"/>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2" name="Date Placeholder 1">
            <a:extLst>
              <a:ext uri="{FF2B5EF4-FFF2-40B4-BE49-F238E27FC236}">
                <a16:creationId xmlns:a16="http://schemas.microsoft.com/office/drawing/2014/main" id="{9D191A59-8C15-8C20-C132-9C1241872930}"/>
              </a:ext>
            </a:extLst>
          </p:cNvPr>
          <p:cNvSpPr>
            <a:spLocks noGrp="1"/>
          </p:cNvSpPr>
          <p:nvPr>
            <p:ph type="dt" sz="half" idx="21"/>
          </p:nvPr>
        </p:nvSpPr>
        <p:spPr/>
        <p:txBody>
          <a:bodyPr/>
          <a:lstStyle/>
          <a:p>
            <a:fld id="{6035937F-DBDC-4EB1-B24B-1E6A43C64154}" type="datetime1">
              <a:rPr lang="nb-NO" noProof="0" smtClean="0"/>
              <a:t>17.04.2026</a:t>
            </a:fld>
            <a:endParaRPr lang="nb-NO" noProof="0"/>
          </a:p>
        </p:txBody>
      </p:sp>
      <p:sp>
        <p:nvSpPr>
          <p:cNvPr id="3" name="Footer Placeholder 2">
            <a:extLst>
              <a:ext uri="{FF2B5EF4-FFF2-40B4-BE49-F238E27FC236}">
                <a16:creationId xmlns:a16="http://schemas.microsoft.com/office/drawing/2014/main" id="{4C670069-7880-F2B6-87D0-2F09038BF4DF}"/>
              </a:ext>
            </a:extLst>
          </p:cNvPr>
          <p:cNvSpPr>
            <a:spLocks noGrp="1"/>
          </p:cNvSpPr>
          <p:nvPr>
            <p:ph type="ftr" sz="quarter" idx="22"/>
          </p:nvPr>
        </p:nvSpPr>
        <p:spPr/>
        <p:txBody>
          <a:bodyPr/>
          <a:lstStyle/>
          <a:p>
            <a:r>
              <a:rPr lang="nb-NO" noProof="0"/>
              <a:t>Sett inn presentasjonstittel via toppmeny "Sett inn - Topptekst og bunntekst"</a:t>
            </a:r>
          </a:p>
        </p:txBody>
      </p:sp>
      <p:sp>
        <p:nvSpPr>
          <p:cNvPr id="5" name="Slide Number Placeholder 5">
            <a:extLst>
              <a:ext uri="{FF2B5EF4-FFF2-40B4-BE49-F238E27FC236}">
                <a16:creationId xmlns:a16="http://schemas.microsoft.com/office/drawing/2014/main" id="{A5CC43DB-0E34-3E3B-5071-D9E091F96FDD}"/>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4" name="addin_colorlist" hidden="1">
            <a:extLst>
              <a:ext uri="{FF2B5EF4-FFF2-40B4-BE49-F238E27FC236}">
                <a16:creationId xmlns:a16="http://schemas.microsoft.com/office/drawing/2014/main" id="{252BDBF4-C712-6D64-28F2-1EAAD0DCA2C6}"/>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6" name="Text Placeholder 16">
            <a:extLst>
              <a:ext uri="{FF2B5EF4-FFF2-40B4-BE49-F238E27FC236}">
                <a16:creationId xmlns:a16="http://schemas.microsoft.com/office/drawing/2014/main" id="{D6654E94-2CD7-9B3E-EB28-D8EC4B0C3287}"/>
              </a:ext>
            </a:extLst>
          </p:cNvPr>
          <p:cNvSpPr>
            <a:spLocks noGrp="1"/>
          </p:cNvSpPr>
          <p:nvPr>
            <p:ph type="body" sz="quarter" idx="18" hasCustomPrompt="1"/>
          </p:nvPr>
        </p:nvSpPr>
        <p:spPr>
          <a:xfrm>
            <a:off x="378072" y="5711825"/>
            <a:ext cx="5524521"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
        <p:nvSpPr>
          <p:cNvPr id="7" name="Text Placeholder 16">
            <a:extLst>
              <a:ext uri="{FF2B5EF4-FFF2-40B4-BE49-F238E27FC236}">
                <a16:creationId xmlns:a16="http://schemas.microsoft.com/office/drawing/2014/main" id="{EB7B13C0-DB28-A217-D18C-0B1305EF8BCE}"/>
              </a:ext>
            </a:extLst>
          </p:cNvPr>
          <p:cNvSpPr>
            <a:spLocks noGrp="1"/>
          </p:cNvSpPr>
          <p:nvPr>
            <p:ph type="body" sz="quarter" idx="23" hasCustomPrompt="1"/>
          </p:nvPr>
        </p:nvSpPr>
        <p:spPr>
          <a:xfrm>
            <a:off x="8130116" y="5729253"/>
            <a:ext cx="3682497"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Tree>
    <p:extLst>
      <p:ext uri="{BB962C8B-B14F-4D97-AF65-F5344CB8AC3E}">
        <p14:creationId xmlns:p14="http://schemas.microsoft.com/office/powerpoint/2010/main" val="3640013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08E_Bilde">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10" name="Picture Placeholder 12">
            <a:extLst>
              <a:ext uri="{FF2B5EF4-FFF2-40B4-BE49-F238E27FC236}">
                <a16:creationId xmlns:a16="http://schemas.microsoft.com/office/drawing/2014/main" id="{1F4B9B6B-9F80-385F-FDC6-19789187E71C}"/>
              </a:ext>
            </a:extLst>
          </p:cNvPr>
          <p:cNvSpPr>
            <a:spLocks noGrp="1"/>
          </p:cNvSpPr>
          <p:nvPr>
            <p:ph type="pic" sz="quarter" idx="17"/>
          </p:nvPr>
        </p:nvSpPr>
        <p:spPr>
          <a:xfrm>
            <a:off x="378072" y="952500"/>
            <a:ext cx="3682497" cy="4759325"/>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18" name="Picture Placeholder 12">
            <a:extLst>
              <a:ext uri="{FF2B5EF4-FFF2-40B4-BE49-F238E27FC236}">
                <a16:creationId xmlns:a16="http://schemas.microsoft.com/office/drawing/2014/main" id="{A8A78FC4-0E74-D43B-C31A-712D7DE8474D}"/>
              </a:ext>
            </a:extLst>
          </p:cNvPr>
          <p:cNvSpPr>
            <a:spLocks noGrp="1"/>
          </p:cNvSpPr>
          <p:nvPr>
            <p:ph type="pic" sz="quarter" idx="19"/>
          </p:nvPr>
        </p:nvSpPr>
        <p:spPr>
          <a:xfrm>
            <a:off x="6288093" y="2668260"/>
            <a:ext cx="5524521" cy="3043565"/>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2" name="Date Placeholder 1">
            <a:extLst>
              <a:ext uri="{FF2B5EF4-FFF2-40B4-BE49-F238E27FC236}">
                <a16:creationId xmlns:a16="http://schemas.microsoft.com/office/drawing/2014/main" id="{2717D6BA-4296-E14F-3EA0-C6B130399559}"/>
              </a:ext>
            </a:extLst>
          </p:cNvPr>
          <p:cNvSpPr>
            <a:spLocks noGrp="1"/>
          </p:cNvSpPr>
          <p:nvPr>
            <p:ph type="dt" sz="half" idx="21"/>
          </p:nvPr>
        </p:nvSpPr>
        <p:spPr/>
        <p:txBody>
          <a:bodyPr/>
          <a:lstStyle/>
          <a:p>
            <a:fld id="{C8D1832B-C842-4368-896C-E40E5590FB9B}" type="datetime1">
              <a:rPr lang="nb-NO" noProof="0" smtClean="0"/>
              <a:t>17.04.2026</a:t>
            </a:fld>
            <a:endParaRPr lang="nb-NO" noProof="0"/>
          </a:p>
        </p:txBody>
      </p:sp>
      <p:sp>
        <p:nvSpPr>
          <p:cNvPr id="3" name="Footer Placeholder 2">
            <a:extLst>
              <a:ext uri="{FF2B5EF4-FFF2-40B4-BE49-F238E27FC236}">
                <a16:creationId xmlns:a16="http://schemas.microsoft.com/office/drawing/2014/main" id="{DB6C7F7E-E347-5A50-E398-513AFBFAFCF5}"/>
              </a:ext>
            </a:extLst>
          </p:cNvPr>
          <p:cNvSpPr>
            <a:spLocks noGrp="1"/>
          </p:cNvSpPr>
          <p:nvPr>
            <p:ph type="ftr" sz="quarter" idx="22"/>
          </p:nvPr>
        </p:nvSpPr>
        <p:spPr/>
        <p:txBody>
          <a:bodyPr/>
          <a:lstStyle/>
          <a:p>
            <a:r>
              <a:rPr lang="nb-NO" noProof="0"/>
              <a:t>Sett inn presentasjonstittel via toppmeny "Sett inn - Topptekst og bunntekst"</a:t>
            </a:r>
          </a:p>
        </p:txBody>
      </p:sp>
      <p:sp>
        <p:nvSpPr>
          <p:cNvPr id="5" name="Slide Number Placeholder 5">
            <a:extLst>
              <a:ext uri="{FF2B5EF4-FFF2-40B4-BE49-F238E27FC236}">
                <a16:creationId xmlns:a16="http://schemas.microsoft.com/office/drawing/2014/main" id="{6699B868-1E04-065D-AA3D-7A1B431488FC}"/>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4" name="addin_colorlist" hidden="1">
            <a:extLst>
              <a:ext uri="{FF2B5EF4-FFF2-40B4-BE49-F238E27FC236}">
                <a16:creationId xmlns:a16="http://schemas.microsoft.com/office/drawing/2014/main" id="{DB19399A-29A2-7C77-0D38-1E4F61D296B2}"/>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6" name="Text Placeholder 16">
            <a:extLst>
              <a:ext uri="{FF2B5EF4-FFF2-40B4-BE49-F238E27FC236}">
                <a16:creationId xmlns:a16="http://schemas.microsoft.com/office/drawing/2014/main" id="{F24F1BEA-3033-6369-E57D-F23366A4F03D}"/>
              </a:ext>
            </a:extLst>
          </p:cNvPr>
          <p:cNvSpPr>
            <a:spLocks noGrp="1"/>
          </p:cNvSpPr>
          <p:nvPr>
            <p:ph type="body" sz="quarter" idx="18" hasCustomPrompt="1"/>
          </p:nvPr>
        </p:nvSpPr>
        <p:spPr>
          <a:xfrm>
            <a:off x="378072" y="5711825"/>
            <a:ext cx="3682497"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
        <p:nvSpPr>
          <p:cNvPr id="7" name="Text Placeholder 16">
            <a:extLst>
              <a:ext uri="{FF2B5EF4-FFF2-40B4-BE49-F238E27FC236}">
                <a16:creationId xmlns:a16="http://schemas.microsoft.com/office/drawing/2014/main" id="{A9C647C5-7BD9-37C0-2621-7DABDC3C7F67}"/>
              </a:ext>
            </a:extLst>
          </p:cNvPr>
          <p:cNvSpPr>
            <a:spLocks noGrp="1"/>
          </p:cNvSpPr>
          <p:nvPr>
            <p:ph type="body" sz="quarter" idx="23" hasCustomPrompt="1"/>
          </p:nvPr>
        </p:nvSpPr>
        <p:spPr>
          <a:xfrm>
            <a:off x="6288092" y="5711825"/>
            <a:ext cx="5524521"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Tree>
    <p:extLst>
      <p:ext uri="{BB962C8B-B14F-4D97-AF65-F5344CB8AC3E}">
        <p14:creationId xmlns:p14="http://schemas.microsoft.com/office/powerpoint/2010/main" val="19448527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D_Fors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38FA67-B1F6-EBAB-1AD2-A0E9FDEA687D}"/>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35D67CDE-E503-447F-8943-611F156D4F1A}" type="datetime1">
              <a:rPr lang="nb-NO" noProof="0" smtClean="0"/>
              <a:t>17.04.2026</a:t>
            </a:fld>
            <a:endParaRPr lang="nb-NO" noProof="0"/>
          </a:p>
        </p:txBody>
      </p:sp>
      <p:sp>
        <p:nvSpPr>
          <p:cNvPr id="5" name="Footer Placeholder 4">
            <a:extLst>
              <a:ext uri="{FF2B5EF4-FFF2-40B4-BE49-F238E27FC236}">
                <a16:creationId xmlns:a16="http://schemas.microsoft.com/office/drawing/2014/main" id="{C88CCC47-C9B8-3060-D983-2F00A9F71863}"/>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D8D7FAD2-D84C-E416-630B-C15855D2689C}"/>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11" name="Rectangle 10">
            <a:extLst>
              <a:ext uri="{FF2B5EF4-FFF2-40B4-BE49-F238E27FC236}">
                <a16:creationId xmlns:a16="http://schemas.microsoft.com/office/drawing/2014/main" id="{A42B6D02-907A-1D13-0587-A3FF032A236E}"/>
              </a:ext>
            </a:extLst>
          </p:cNvPr>
          <p:cNvSpPr/>
          <p:nvPr userDrawn="1"/>
        </p:nvSpPr>
        <p:spPr>
          <a:xfrm>
            <a:off x="11625263" y="0"/>
            <a:ext cx="56673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00" noProof="0"/>
          </a:p>
        </p:txBody>
      </p:sp>
      <p:sp>
        <p:nvSpPr>
          <p:cNvPr id="8" name="addin_colorlist" hidden="1">
            <a:extLst>
              <a:ext uri="{FF2B5EF4-FFF2-40B4-BE49-F238E27FC236}">
                <a16:creationId xmlns:a16="http://schemas.microsoft.com/office/drawing/2014/main" id="{F38EF5E3-43B0-6F74-E163-486ED6BC07E0}"/>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noProof="0"/>
              <a:t>bg_green_1_text_black,bg_green_2_text_black,bg_green_3_text_black,</a:t>
            </a:r>
          </a:p>
        </p:txBody>
      </p:sp>
      <p:pic>
        <p:nvPicPr>
          <p:cNvPr id="9" name="LogoSymbol">
            <a:extLst>
              <a:ext uri="{FF2B5EF4-FFF2-40B4-BE49-F238E27FC236}">
                <a16:creationId xmlns:a16="http://schemas.microsoft.com/office/drawing/2014/main" id="{A586AC31-C659-9BE2-6230-6AAFC8C756C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11786375" y="6439332"/>
            <a:ext cx="245165" cy="245180"/>
          </a:xfrm>
          <a:prstGeom prst="rect">
            <a:avLst/>
          </a:prstGeom>
        </p:spPr>
      </p:pic>
      <p:pic>
        <p:nvPicPr>
          <p:cNvPr id="10" name="logo_engelsk" hidden="1">
            <a:extLst>
              <a:ext uri="{FF2B5EF4-FFF2-40B4-BE49-F238E27FC236}">
                <a16:creationId xmlns:a16="http://schemas.microsoft.com/office/drawing/2014/main" id="{7E3B9738-A4AF-29C7-093C-432360FE0ECC}"/>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351359" y="5639124"/>
            <a:ext cx="1154331" cy="267858"/>
          </a:xfrm>
          <a:prstGeom prst="rect">
            <a:avLst/>
          </a:prstGeom>
        </p:spPr>
      </p:pic>
      <p:pic>
        <p:nvPicPr>
          <p:cNvPr id="15" name="logo_bokmal">
            <a:extLst>
              <a:ext uri="{FF2B5EF4-FFF2-40B4-BE49-F238E27FC236}">
                <a16:creationId xmlns:a16="http://schemas.microsoft.com/office/drawing/2014/main" id="{1983111B-93ED-E7B4-7BE0-31DB3EB86E9E}"/>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409499" y="5757863"/>
            <a:ext cx="1032144" cy="133225"/>
          </a:xfrm>
          <a:prstGeom prst="rect">
            <a:avLst/>
          </a:prstGeom>
        </p:spPr>
      </p:pic>
      <p:pic>
        <p:nvPicPr>
          <p:cNvPr id="17" name="logo_nynorsk" hidden="1">
            <a:extLst>
              <a:ext uri="{FF2B5EF4-FFF2-40B4-BE49-F238E27FC236}">
                <a16:creationId xmlns:a16="http://schemas.microsoft.com/office/drawing/2014/main" id="{321DA781-E47D-5E5A-5582-B395288FB33A}"/>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11451439" y="5802148"/>
            <a:ext cx="948567" cy="132922"/>
          </a:xfrm>
          <a:prstGeom prst="rect">
            <a:avLst/>
          </a:prstGeom>
        </p:spPr>
      </p:pic>
      <p:sp>
        <p:nvSpPr>
          <p:cNvPr id="18" name="Subtitle 2">
            <a:extLst>
              <a:ext uri="{FF2B5EF4-FFF2-40B4-BE49-F238E27FC236}">
                <a16:creationId xmlns:a16="http://schemas.microsoft.com/office/drawing/2014/main" id="{E94114DB-7F6D-89F8-FA80-9D698B49CB58}"/>
              </a:ext>
            </a:extLst>
          </p:cNvPr>
          <p:cNvSpPr>
            <a:spLocks noGrp="1"/>
          </p:cNvSpPr>
          <p:nvPr>
            <p:ph type="subTitle" idx="1" hasCustomPrompt="1"/>
          </p:nvPr>
        </p:nvSpPr>
        <p:spPr>
          <a:xfrm>
            <a:off x="378072" y="3060383"/>
            <a:ext cx="3600684" cy="1440180"/>
          </a:xfrm>
          <a:prstGeom prst="rect">
            <a:avLst/>
          </a:prstGeom>
        </p:spPr>
        <p:txBody>
          <a:bodyPr anchor="t"/>
          <a:lstStyle>
            <a:lvl1pPr marL="0" indent="0" algn="l">
              <a:lnSpc>
                <a:spcPct val="98000"/>
              </a:lnSpc>
              <a:spcBef>
                <a:spcPts val="0"/>
              </a:spcBef>
              <a:buNone/>
              <a:defRPr sz="1250" spc="0" baseline="0"/>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Her er det plass til en undertittel som kan gå over flere linjer</a:t>
            </a:r>
          </a:p>
        </p:txBody>
      </p:sp>
      <p:sp>
        <p:nvSpPr>
          <p:cNvPr id="3" name="Title 1">
            <a:extLst>
              <a:ext uri="{FF2B5EF4-FFF2-40B4-BE49-F238E27FC236}">
                <a16:creationId xmlns:a16="http://schemas.microsoft.com/office/drawing/2014/main" id="{8B0B5191-872C-7AB1-5C11-8CF75ACD3E10}"/>
              </a:ext>
            </a:extLst>
          </p:cNvPr>
          <p:cNvSpPr>
            <a:spLocks noGrp="1"/>
          </p:cNvSpPr>
          <p:nvPr>
            <p:ph type="ctrTitle" hasCustomPrompt="1"/>
          </p:nvPr>
        </p:nvSpPr>
        <p:spPr>
          <a:xfrm>
            <a:off x="378072" y="161961"/>
            <a:ext cx="6841301" cy="2520315"/>
          </a:xfrm>
        </p:spPr>
        <p:txBody>
          <a:bodyPr anchor="b"/>
          <a:lstStyle>
            <a:lvl1pPr algn="l">
              <a:lnSpc>
                <a:spcPct val="98000"/>
              </a:lnSpc>
              <a:spcBef>
                <a:spcPts val="0"/>
              </a:spcBef>
              <a:defRPr sz="5100" spc="0" baseline="0"/>
            </a:lvl1pPr>
          </a:lstStyle>
          <a:p>
            <a:r>
              <a:rPr lang="nb-NO"/>
              <a:t>Her er det plass til en overskrift over flere linjer</a:t>
            </a:r>
          </a:p>
        </p:txBody>
      </p:sp>
      <p:sp>
        <p:nvSpPr>
          <p:cNvPr id="7" name="Text Placeholder 9">
            <a:extLst>
              <a:ext uri="{FF2B5EF4-FFF2-40B4-BE49-F238E27FC236}">
                <a16:creationId xmlns:a16="http://schemas.microsoft.com/office/drawing/2014/main" id="{71520853-8DB2-CEB8-1A62-EF2CF880A6CD}"/>
              </a:ext>
            </a:extLst>
          </p:cNvPr>
          <p:cNvSpPr>
            <a:spLocks noGrp="1"/>
          </p:cNvSpPr>
          <p:nvPr>
            <p:ph type="body" sz="quarter" idx="13" hasCustomPrompt="1"/>
          </p:nvPr>
        </p:nvSpPr>
        <p:spPr>
          <a:xfrm>
            <a:off x="378071" y="5803903"/>
            <a:ext cx="3600684" cy="812797"/>
          </a:xfrm>
          <a:prstGeom prst="rect">
            <a:avLst/>
          </a:prstGeom>
        </p:spPr>
        <p:txBody>
          <a:bodyPr anchor="b">
            <a:noAutofit/>
          </a:bodyPr>
          <a:lstStyle>
            <a:lvl1pPr marL="0" indent="0">
              <a:lnSpc>
                <a:spcPts val="1500"/>
              </a:lnSpc>
              <a:spcBef>
                <a:spcPts val="0"/>
              </a:spcBef>
              <a:spcAft>
                <a:spcPts val="500"/>
              </a:spcAft>
              <a:buNone/>
              <a:defRPr sz="850" spc="0" baseline="0">
                <a:latin typeface="IBM Plex Mono" panose="020B0509050203000203" pitchFamily="49" charset="0"/>
                <a:cs typeface="Times New Roman" panose="02020603050405020304" pitchFamily="18" charset="0"/>
              </a:defRPr>
            </a:lvl1pPr>
          </a:lstStyle>
          <a:p>
            <a:pPr lvl="0"/>
            <a:r>
              <a:rPr lang="nb-NO" noProof="0"/>
              <a:t>Sett inn - Institusjon/Navn/Tittel/Dato</a:t>
            </a:r>
          </a:p>
        </p:txBody>
      </p:sp>
    </p:spTree>
    <p:extLst>
      <p:ext uri="{BB962C8B-B14F-4D97-AF65-F5344CB8AC3E}">
        <p14:creationId xmlns:p14="http://schemas.microsoft.com/office/powerpoint/2010/main" val="407888766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08F_Bilde">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10" name="Picture Placeholder 12">
            <a:extLst>
              <a:ext uri="{FF2B5EF4-FFF2-40B4-BE49-F238E27FC236}">
                <a16:creationId xmlns:a16="http://schemas.microsoft.com/office/drawing/2014/main" id="{1F4B9B6B-9F80-385F-FDC6-19789187E71C}"/>
              </a:ext>
            </a:extLst>
          </p:cNvPr>
          <p:cNvSpPr>
            <a:spLocks noGrp="1"/>
          </p:cNvSpPr>
          <p:nvPr>
            <p:ph type="pic" sz="quarter" idx="17"/>
          </p:nvPr>
        </p:nvSpPr>
        <p:spPr>
          <a:xfrm>
            <a:off x="378072" y="952500"/>
            <a:ext cx="3682497" cy="4759325"/>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17" name="Text Placeholder 16">
            <a:extLst>
              <a:ext uri="{FF2B5EF4-FFF2-40B4-BE49-F238E27FC236}">
                <a16:creationId xmlns:a16="http://schemas.microsoft.com/office/drawing/2014/main" id="{9780D937-2A59-6BFF-72CE-DC514C76B269}"/>
              </a:ext>
            </a:extLst>
          </p:cNvPr>
          <p:cNvSpPr>
            <a:spLocks noGrp="1"/>
          </p:cNvSpPr>
          <p:nvPr>
            <p:ph type="body" sz="quarter" idx="18" hasCustomPrompt="1"/>
          </p:nvPr>
        </p:nvSpPr>
        <p:spPr>
          <a:xfrm>
            <a:off x="378072" y="5711825"/>
            <a:ext cx="3682497"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
        <p:nvSpPr>
          <p:cNvPr id="2" name="Picture Placeholder 12">
            <a:extLst>
              <a:ext uri="{FF2B5EF4-FFF2-40B4-BE49-F238E27FC236}">
                <a16:creationId xmlns:a16="http://schemas.microsoft.com/office/drawing/2014/main" id="{C22C7849-9F5C-0D52-2979-835BEE86BD37}"/>
              </a:ext>
            </a:extLst>
          </p:cNvPr>
          <p:cNvSpPr>
            <a:spLocks noGrp="1"/>
          </p:cNvSpPr>
          <p:nvPr>
            <p:ph type="pic" sz="quarter" idx="19"/>
          </p:nvPr>
        </p:nvSpPr>
        <p:spPr>
          <a:xfrm>
            <a:off x="4261102" y="952500"/>
            <a:ext cx="3682497" cy="4759325"/>
          </a:xfrm>
          <a:blipFill dpi="0" rotWithShape="1">
            <a:blip r:embed="rId3"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4" name="Picture Placeholder 12">
            <a:extLst>
              <a:ext uri="{FF2B5EF4-FFF2-40B4-BE49-F238E27FC236}">
                <a16:creationId xmlns:a16="http://schemas.microsoft.com/office/drawing/2014/main" id="{7B407DEE-A474-EB36-C8B0-E4AA7F566043}"/>
              </a:ext>
            </a:extLst>
          </p:cNvPr>
          <p:cNvSpPr>
            <a:spLocks noGrp="1"/>
          </p:cNvSpPr>
          <p:nvPr>
            <p:ph type="pic" sz="quarter" idx="21"/>
          </p:nvPr>
        </p:nvSpPr>
        <p:spPr>
          <a:xfrm>
            <a:off x="8144131" y="952500"/>
            <a:ext cx="3682497" cy="4759325"/>
          </a:xfrm>
          <a:blipFill dpi="0" rotWithShape="1">
            <a:blip r:embed="rId4"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6" name="Date Placeholder 5">
            <a:extLst>
              <a:ext uri="{FF2B5EF4-FFF2-40B4-BE49-F238E27FC236}">
                <a16:creationId xmlns:a16="http://schemas.microsoft.com/office/drawing/2014/main" id="{CECF9E5D-2295-BE76-8331-0205FD743320}"/>
              </a:ext>
            </a:extLst>
          </p:cNvPr>
          <p:cNvSpPr>
            <a:spLocks noGrp="1"/>
          </p:cNvSpPr>
          <p:nvPr>
            <p:ph type="dt" sz="half" idx="23"/>
          </p:nvPr>
        </p:nvSpPr>
        <p:spPr/>
        <p:txBody>
          <a:bodyPr/>
          <a:lstStyle/>
          <a:p>
            <a:fld id="{C0ABEC47-E8A1-4361-A230-445E70F6DA3A}" type="datetime1">
              <a:rPr lang="nb-NO" noProof="0" smtClean="0"/>
              <a:t>17.04.2026</a:t>
            </a:fld>
            <a:endParaRPr lang="nb-NO" noProof="0"/>
          </a:p>
        </p:txBody>
      </p:sp>
      <p:sp>
        <p:nvSpPr>
          <p:cNvPr id="7" name="Footer Placeholder 6">
            <a:extLst>
              <a:ext uri="{FF2B5EF4-FFF2-40B4-BE49-F238E27FC236}">
                <a16:creationId xmlns:a16="http://schemas.microsoft.com/office/drawing/2014/main" id="{9AF39750-EC2E-4BF8-1295-FC4F397F40BB}"/>
              </a:ext>
            </a:extLst>
          </p:cNvPr>
          <p:cNvSpPr>
            <a:spLocks noGrp="1"/>
          </p:cNvSpPr>
          <p:nvPr>
            <p:ph type="ftr" sz="quarter" idx="24"/>
          </p:nvPr>
        </p:nvSpPr>
        <p:spPr/>
        <p:txBody>
          <a:bodyPr/>
          <a:lstStyle/>
          <a:p>
            <a:r>
              <a:rPr lang="nb-NO" noProof="0"/>
              <a:t>Sett inn presentasjonstittel via toppmeny "Sett inn - Topptekst og bunntekst"</a:t>
            </a:r>
          </a:p>
        </p:txBody>
      </p:sp>
      <p:sp>
        <p:nvSpPr>
          <p:cNvPr id="12" name="Slide Number Placeholder 5">
            <a:extLst>
              <a:ext uri="{FF2B5EF4-FFF2-40B4-BE49-F238E27FC236}">
                <a16:creationId xmlns:a16="http://schemas.microsoft.com/office/drawing/2014/main" id="{DD5CCF20-7741-57A5-DF69-E24E2E803AA3}"/>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8" name="addin_colorlist" hidden="1">
            <a:extLst>
              <a:ext uri="{FF2B5EF4-FFF2-40B4-BE49-F238E27FC236}">
                <a16:creationId xmlns:a16="http://schemas.microsoft.com/office/drawing/2014/main" id="{CF13B21C-62DB-D324-6255-E3EA136C9AD6}"/>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9" name="Text Placeholder 16">
            <a:extLst>
              <a:ext uri="{FF2B5EF4-FFF2-40B4-BE49-F238E27FC236}">
                <a16:creationId xmlns:a16="http://schemas.microsoft.com/office/drawing/2014/main" id="{89F1DBD3-B2E0-5117-C699-AD8E0B25E58F}"/>
              </a:ext>
            </a:extLst>
          </p:cNvPr>
          <p:cNvSpPr>
            <a:spLocks noGrp="1"/>
          </p:cNvSpPr>
          <p:nvPr>
            <p:ph type="body" sz="quarter" idx="25" hasCustomPrompt="1"/>
          </p:nvPr>
        </p:nvSpPr>
        <p:spPr>
          <a:xfrm>
            <a:off x="4261102" y="5711825"/>
            <a:ext cx="3682497"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
        <p:nvSpPr>
          <p:cNvPr id="11" name="Text Placeholder 16">
            <a:extLst>
              <a:ext uri="{FF2B5EF4-FFF2-40B4-BE49-F238E27FC236}">
                <a16:creationId xmlns:a16="http://schemas.microsoft.com/office/drawing/2014/main" id="{DFB7C1E0-3EC8-F82C-BD1A-52F7D67E6454}"/>
              </a:ext>
            </a:extLst>
          </p:cNvPr>
          <p:cNvSpPr>
            <a:spLocks noGrp="1"/>
          </p:cNvSpPr>
          <p:nvPr>
            <p:ph type="body" sz="quarter" idx="26" hasCustomPrompt="1"/>
          </p:nvPr>
        </p:nvSpPr>
        <p:spPr>
          <a:xfrm>
            <a:off x="8144131" y="5711825"/>
            <a:ext cx="3682497" cy="769938"/>
          </a:xfrm>
          <a:prstGeom prst="rect">
            <a:avLst/>
          </a:prstGeom>
          <a:solidFill>
            <a:schemeClr val="tx1"/>
          </a:solidFill>
        </p:spPr>
        <p:txBody>
          <a:bodyPr lIns="360000" tIns="90000" rIns="360000" bIns="90000" anchor="ctr">
            <a:normAutofit/>
          </a:bodyPr>
          <a:lstStyle>
            <a:lvl1pPr marL="0" indent="0" algn="l">
              <a:lnSpc>
                <a:spcPct val="140000"/>
              </a:lnSpc>
              <a:spcBef>
                <a:spcPts val="0"/>
              </a:spcBef>
              <a:spcAft>
                <a:spcPts val="0"/>
              </a:spcAft>
              <a:buClrTx/>
              <a:buFontTx/>
              <a:buNone/>
              <a:defRPr sz="850" b="0" i="0" u="none" cap="none" spc="0" baseline="0">
                <a:solidFill>
                  <a:schemeClr val="lt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Tree>
    <p:extLst>
      <p:ext uri="{BB962C8B-B14F-4D97-AF65-F5344CB8AC3E}">
        <p14:creationId xmlns:p14="http://schemas.microsoft.com/office/powerpoint/2010/main" val="1952856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09A_Bilde og statement">
    <p:bg>
      <p:bgPr>
        <a:solidFill>
          <a:srgbClr val="C0C1FF"/>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13" name="Picture Placeholder 12">
            <a:extLst>
              <a:ext uri="{FF2B5EF4-FFF2-40B4-BE49-F238E27FC236}">
                <a16:creationId xmlns:a16="http://schemas.microsoft.com/office/drawing/2014/main" id="{A8D021B5-6379-2743-A497-291F79ADB45F}"/>
              </a:ext>
            </a:extLst>
          </p:cNvPr>
          <p:cNvSpPr>
            <a:spLocks noGrp="1"/>
          </p:cNvSpPr>
          <p:nvPr>
            <p:ph type="pic" sz="quarter" idx="17"/>
          </p:nvPr>
        </p:nvSpPr>
        <p:spPr>
          <a:xfrm>
            <a:off x="6286910" y="0"/>
            <a:ext cx="5905090" cy="6858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3" name="Text Placeholder 16">
            <a:extLst>
              <a:ext uri="{FF2B5EF4-FFF2-40B4-BE49-F238E27FC236}">
                <a16:creationId xmlns:a16="http://schemas.microsoft.com/office/drawing/2014/main" id="{A261F359-32FC-C95D-6E40-36EF6B215DA2}"/>
              </a:ext>
            </a:extLst>
          </p:cNvPr>
          <p:cNvSpPr>
            <a:spLocks noGrp="1"/>
          </p:cNvSpPr>
          <p:nvPr>
            <p:ph type="body" sz="quarter" idx="18" hasCustomPrompt="1"/>
          </p:nvPr>
        </p:nvSpPr>
        <p:spPr>
          <a:xfrm>
            <a:off x="6286909" y="5913620"/>
            <a:ext cx="5905090" cy="944381"/>
          </a:xfrm>
          <a:prstGeom prst="rect">
            <a:avLst/>
          </a:prstGeom>
          <a:solidFill>
            <a:schemeClr val="bg1"/>
          </a:solidFill>
        </p:spPr>
        <p:txBody>
          <a:bodyPr lIns="720000" tIns="90000" rIns="720000" bIns="90000" anchor="ctr">
            <a:normAutofit/>
          </a:bodyPr>
          <a:lstStyle>
            <a:lvl1pPr marL="0" indent="0" algn="l">
              <a:lnSpc>
                <a:spcPct val="140000"/>
              </a:lnSpc>
              <a:spcBef>
                <a:spcPts val="0"/>
              </a:spcBef>
              <a:spcAft>
                <a:spcPts val="0"/>
              </a:spcAft>
              <a:buClrTx/>
              <a:buFontTx/>
              <a:buNone/>
              <a:defRPr sz="850" b="0" i="0" u="none" cap="none" spc="0" baseline="0">
                <a:solidFill>
                  <a:schemeClr val="tx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marL="0" marR="0" lvl="0" indent="0" algn="l" defTabSz="914310" rtl="0" eaLnBrk="1" fontAlgn="auto" latinLnBrk="0" hangingPunct="1">
              <a:lnSpc>
                <a:spcPct val="140000"/>
              </a:lnSpc>
              <a:spcBef>
                <a:spcPts val="0"/>
              </a:spcBef>
              <a:spcAft>
                <a:spcPts val="0"/>
              </a:spcAft>
              <a:buClrTx/>
              <a:buSzTx/>
              <a:buFontTx/>
              <a:buNone/>
              <a:tabLst/>
              <a:defRPr/>
            </a:pPr>
            <a:r>
              <a:rPr lang="nb-NO" noProof="0"/>
              <a:t>Bildetekst kommer her</a:t>
            </a:r>
            <a:br>
              <a:rPr lang="nb-NO" noProof="0"/>
            </a:br>
            <a:r>
              <a:rPr lang="nb-NO" noProof="0"/>
              <a:t>Foto: Navn </a:t>
            </a:r>
            <a:r>
              <a:rPr lang="nb-NO" noProof="0" err="1"/>
              <a:t>Navnesen</a:t>
            </a:r>
            <a:endParaRPr lang="nb-NO" noProof="0"/>
          </a:p>
        </p:txBody>
      </p:sp>
      <p:sp>
        <p:nvSpPr>
          <p:cNvPr id="9" name="Slide Number Placeholder 8">
            <a:extLst>
              <a:ext uri="{FF2B5EF4-FFF2-40B4-BE49-F238E27FC236}">
                <a16:creationId xmlns:a16="http://schemas.microsoft.com/office/drawing/2014/main" id="{9FBE8D1E-2A1C-CCA1-B908-BA3DD7D89F8B}"/>
              </a:ext>
            </a:extLst>
          </p:cNvPr>
          <p:cNvSpPr>
            <a:spLocks noGrp="1"/>
          </p:cNvSpPr>
          <p:nvPr>
            <p:ph type="sldNum" sz="quarter" idx="21"/>
          </p:nvPr>
        </p:nvSpPr>
        <p:spPr/>
        <p:txBody>
          <a:bodyPr/>
          <a:lstStyle/>
          <a:p>
            <a:fld id="{36F4D1B9-59DF-4B5C-8440-F23B9F46A364}" type="slidenum">
              <a:rPr lang="nb-NO" noProof="0" smtClean="0"/>
              <a:pPr/>
              <a:t>‹#›</a:t>
            </a:fld>
            <a:endParaRPr lang="nb-NO" noProof="0"/>
          </a:p>
        </p:txBody>
      </p:sp>
      <p:sp>
        <p:nvSpPr>
          <p:cNvPr id="10" name="Date Placeholder 3">
            <a:extLst>
              <a:ext uri="{FF2B5EF4-FFF2-40B4-BE49-F238E27FC236}">
                <a16:creationId xmlns:a16="http://schemas.microsoft.com/office/drawing/2014/main" id="{1F707B82-47C7-3EB8-D174-700A56E4836C}"/>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80A77F1D-FA9D-499A-B7EB-CBEA4F1C9AFE}" type="datetime1">
              <a:rPr lang="nb-NO" noProof="0" smtClean="0"/>
              <a:t>17.04.2026</a:t>
            </a:fld>
            <a:endParaRPr lang="nb-NO" noProof="0"/>
          </a:p>
        </p:txBody>
      </p:sp>
      <p:sp>
        <p:nvSpPr>
          <p:cNvPr id="11" name="Footer Placeholder 4">
            <a:extLst>
              <a:ext uri="{FF2B5EF4-FFF2-40B4-BE49-F238E27FC236}">
                <a16:creationId xmlns:a16="http://schemas.microsoft.com/office/drawing/2014/main" id="{52E01644-8E2D-2A96-D899-D7AFC1DAFE6F}"/>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4" name="Title 1">
            <a:extLst>
              <a:ext uri="{FF2B5EF4-FFF2-40B4-BE49-F238E27FC236}">
                <a16:creationId xmlns:a16="http://schemas.microsoft.com/office/drawing/2014/main" id="{CC747936-636A-781F-7F4B-02E1B3AAD495}"/>
              </a:ext>
            </a:extLst>
          </p:cNvPr>
          <p:cNvSpPr>
            <a:spLocks noGrp="1"/>
          </p:cNvSpPr>
          <p:nvPr>
            <p:ph type="ctrTitle" hasCustomPrompt="1"/>
          </p:nvPr>
        </p:nvSpPr>
        <p:spPr>
          <a:xfrm>
            <a:off x="378071" y="1025792"/>
            <a:ext cx="5040958" cy="2700338"/>
          </a:xfrm>
        </p:spPr>
        <p:txBody>
          <a:bodyPr anchor="t"/>
          <a:lstStyle>
            <a:lvl1pPr algn="l">
              <a:lnSpc>
                <a:spcPct val="98000"/>
              </a:lnSpc>
              <a:spcBef>
                <a:spcPts val="0"/>
              </a:spcBef>
              <a:spcAft>
                <a:spcPts val="1600"/>
              </a:spcAft>
              <a:defRPr sz="2550" spc="0" baseline="0"/>
            </a:lvl1pPr>
          </a:lstStyle>
          <a:p>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
        <p:nvSpPr>
          <p:cNvPr id="2" name="addin_colorlist" hidden="1">
            <a:extLst>
              <a:ext uri="{FF2B5EF4-FFF2-40B4-BE49-F238E27FC236}">
                <a16:creationId xmlns:a16="http://schemas.microsoft.com/office/drawing/2014/main" id="{C7086582-3002-40E8-6BBD-56B6D8B9C5DB}"/>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Tree>
    <p:extLst>
      <p:ext uri="{BB962C8B-B14F-4D97-AF65-F5344CB8AC3E}">
        <p14:creationId xmlns:p14="http://schemas.microsoft.com/office/powerpoint/2010/main" val="15755452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09B_Bilde og statement">
    <p:bg>
      <p:bgPr>
        <a:solidFill>
          <a:srgbClr val="A9AD93"/>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13" name="Picture Placeholder 12">
            <a:extLst>
              <a:ext uri="{FF2B5EF4-FFF2-40B4-BE49-F238E27FC236}">
                <a16:creationId xmlns:a16="http://schemas.microsoft.com/office/drawing/2014/main" id="{A8D021B5-6379-2743-A497-291F79ADB45F}"/>
              </a:ext>
            </a:extLst>
          </p:cNvPr>
          <p:cNvSpPr>
            <a:spLocks noGrp="1"/>
          </p:cNvSpPr>
          <p:nvPr>
            <p:ph type="pic" sz="quarter" idx="17"/>
          </p:nvPr>
        </p:nvSpPr>
        <p:spPr>
          <a:xfrm>
            <a:off x="6286910" y="0"/>
            <a:ext cx="5905090" cy="6858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3" name="Text Placeholder 16">
            <a:extLst>
              <a:ext uri="{FF2B5EF4-FFF2-40B4-BE49-F238E27FC236}">
                <a16:creationId xmlns:a16="http://schemas.microsoft.com/office/drawing/2014/main" id="{A261F359-32FC-C95D-6E40-36EF6B215DA2}"/>
              </a:ext>
            </a:extLst>
          </p:cNvPr>
          <p:cNvSpPr>
            <a:spLocks noGrp="1"/>
          </p:cNvSpPr>
          <p:nvPr>
            <p:ph type="body" sz="quarter" idx="18" hasCustomPrompt="1"/>
          </p:nvPr>
        </p:nvSpPr>
        <p:spPr>
          <a:xfrm>
            <a:off x="6286910" y="5913620"/>
            <a:ext cx="5905090" cy="944381"/>
          </a:xfrm>
          <a:prstGeom prst="rect">
            <a:avLst/>
          </a:prstGeom>
          <a:solidFill>
            <a:schemeClr val="bg1"/>
          </a:solidFill>
        </p:spPr>
        <p:txBody>
          <a:bodyPr lIns="720000" tIns="90000" rIns="720000" bIns="90000" anchor="ctr">
            <a:noAutofit/>
          </a:bodyPr>
          <a:lstStyle>
            <a:lvl1pPr marL="0" indent="0" algn="l">
              <a:lnSpc>
                <a:spcPct val="140000"/>
              </a:lnSpc>
              <a:spcBef>
                <a:spcPts val="0"/>
              </a:spcBef>
              <a:spcAft>
                <a:spcPts val="0"/>
              </a:spcAft>
              <a:buClrTx/>
              <a:buFontTx/>
              <a:buNone/>
              <a:defRPr sz="850" b="0" i="0" u="none" cap="none" spc="0" baseline="0">
                <a:solidFill>
                  <a:schemeClr val="tx1"/>
                </a:solidFill>
                <a:latin typeface="IBM Plex Mono" panose="020B0509050203000203" pitchFamily="49" charset="0"/>
                <a:cs typeface="Times New Roman" panose="02020603050405020304" pitchFamily="18" charset="0"/>
              </a:defRPr>
            </a:lvl1pPr>
            <a:lvl2pPr marL="0" indent="0" algn="l">
              <a:lnSpc>
                <a:spcPct val="100000"/>
              </a:lnSpc>
              <a:spcBef>
                <a:spcPct val="0"/>
              </a:spcBef>
              <a:spcAft>
                <a:spcPts val="0"/>
              </a:spcAft>
              <a:buClrTx/>
              <a:buFontTx/>
              <a:buNone/>
              <a:defRPr sz="850" b="0" i="0" u="none" cap="none">
                <a:solidFill>
                  <a:schemeClr val="lt1"/>
                </a:solidFill>
                <a:latin typeface="+mn-lt"/>
              </a:defRPr>
            </a:lvl2pPr>
            <a:lvl3pPr marL="0" indent="0" algn="l">
              <a:lnSpc>
                <a:spcPct val="100000"/>
              </a:lnSpc>
              <a:spcBef>
                <a:spcPct val="0"/>
              </a:spcBef>
              <a:spcAft>
                <a:spcPts val="0"/>
              </a:spcAft>
              <a:buClrTx/>
              <a:buFontTx/>
              <a:buNone/>
              <a:defRPr sz="850" b="0" i="0" u="none" cap="none">
                <a:solidFill>
                  <a:schemeClr val="lt1"/>
                </a:solidFill>
                <a:latin typeface="+mn-lt"/>
              </a:defRPr>
            </a:lvl3pPr>
            <a:lvl4pPr marL="0" indent="0" algn="l">
              <a:lnSpc>
                <a:spcPct val="100000"/>
              </a:lnSpc>
              <a:spcBef>
                <a:spcPct val="0"/>
              </a:spcBef>
              <a:spcAft>
                <a:spcPts val="0"/>
              </a:spcAft>
              <a:buClrTx/>
              <a:buFontTx/>
              <a:buNone/>
              <a:defRPr sz="850" b="0" i="0" u="none" cap="none">
                <a:solidFill>
                  <a:schemeClr val="lt1"/>
                </a:solidFill>
                <a:latin typeface="+mn-lt"/>
              </a:defRPr>
            </a:lvl4pPr>
            <a:lvl5pPr marL="0" indent="0" algn="l">
              <a:lnSpc>
                <a:spcPct val="100000"/>
              </a:lnSpc>
              <a:spcBef>
                <a:spcPct val="0"/>
              </a:spcBef>
              <a:spcAft>
                <a:spcPts val="0"/>
              </a:spcAft>
              <a:buClrTx/>
              <a:buFontTx/>
              <a:buNone/>
              <a:defRPr sz="850" b="0" i="0" u="none" cap="none">
                <a:solidFill>
                  <a:schemeClr val="lt1"/>
                </a:solidFill>
                <a:latin typeface="+mn-lt"/>
              </a:defRPr>
            </a:lvl5pPr>
          </a:lstStyle>
          <a:p>
            <a:pPr lvl="0"/>
            <a:r>
              <a:rPr lang="nb-NO" noProof="0"/>
              <a:t>Bildetekst kommer her</a:t>
            </a:r>
            <a:br>
              <a:rPr lang="nb-NO" noProof="0"/>
            </a:br>
            <a:r>
              <a:rPr lang="nb-NO" noProof="0"/>
              <a:t>Foto: Navn </a:t>
            </a:r>
            <a:r>
              <a:rPr lang="nb-NO" noProof="0" err="1"/>
              <a:t>Navnesen</a:t>
            </a:r>
            <a:endParaRPr lang="nb-NO" noProof="0"/>
          </a:p>
        </p:txBody>
      </p:sp>
      <p:sp>
        <p:nvSpPr>
          <p:cNvPr id="9" name="Slide Number Placeholder 8">
            <a:extLst>
              <a:ext uri="{FF2B5EF4-FFF2-40B4-BE49-F238E27FC236}">
                <a16:creationId xmlns:a16="http://schemas.microsoft.com/office/drawing/2014/main" id="{9FBE8D1E-2A1C-CCA1-B908-BA3DD7D89F8B}"/>
              </a:ext>
            </a:extLst>
          </p:cNvPr>
          <p:cNvSpPr>
            <a:spLocks noGrp="1"/>
          </p:cNvSpPr>
          <p:nvPr>
            <p:ph type="sldNum" sz="quarter" idx="21"/>
          </p:nvPr>
        </p:nvSpPr>
        <p:spPr/>
        <p:txBody>
          <a:bodyPr/>
          <a:lstStyle/>
          <a:p>
            <a:fld id="{36F4D1B9-59DF-4B5C-8440-F23B9F46A364}" type="slidenum">
              <a:rPr lang="nb-NO" noProof="0" smtClean="0"/>
              <a:pPr/>
              <a:t>‹#›</a:t>
            </a:fld>
            <a:endParaRPr lang="nb-NO" noProof="0"/>
          </a:p>
        </p:txBody>
      </p:sp>
      <p:sp>
        <p:nvSpPr>
          <p:cNvPr id="10" name="Date Placeholder 3">
            <a:extLst>
              <a:ext uri="{FF2B5EF4-FFF2-40B4-BE49-F238E27FC236}">
                <a16:creationId xmlns:a16="http://schemas.microsoft.com/office/drawing/2014/main" id="{1F707B82-47C7-3EB8-D174-700A56E4836C}"/>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A2CA6FCA-FBBD-4CC4-BE7F-23059EA843AD}" type="datetime1">
              <a:rPr lang="nb-NO" noProof="0" smtClean="0"/>
              <a:t>17.04.2026</a:t>
            </a:fld>
            <a:endParaRPr lang="nb-NO" noProof="0"/>
          </a:p>
        </p:txBody>
      </p:sp>
      <p:sp>
        <p:nvSpPr>
          <p:cNvPr id="11" name="Footer Placeholder 4">
            <a:extLst>
              <a:ext uri="{FF2B5EF4-FFF2-40B4-BE49-F238E27FC236}">
                <a16:creationId xmlns:a16="http://schemas.microsoft.com/office/drawing/2014/main" id="{52E01644-8E2D-2A96-D899-D7AFC1DAFE6F}"/>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4" name="Title 1">
            <a:extLst>
              <a:ext uri="{FF2B5EF4-FFF2-40B4-BE49-F238E27FC236}">
                <a16:creationId xmlns:a16="http://schemas.microsoft.com/office/drawing/2014/main" id="{FE36E6B0-533F-066E-6D9C-1329CFE22E67}"/>
              </a:ext>
            </a:extLst>
          </p:cNvPr>
          <p:cNvSpPr>
            <a:spLocks noGrp="1"/>
          </p:cNvSpPr>
          <p:nvPr>
            <p:ph type="ctrTitle" hasCustomPrompt="1"/>
          </p:nvPr>
        </p:nvSpPr>
        <p:spPr>
          <a:xfrm>
            <a:off x="378071" y="1025792"/>
            <a:ext cx="5040958" cy="2700338"/>
          </a:xfrm>
        </p:spPr>
        <p:txBody>
          <a:bodyPr anchor="t"/>
          <a:lstStyle>
            <a:lvl1pPr algn="l">
              <a:lnSpc>
                <a:spcPct val="98000"/>
              </a:lnSpc>
              <a:spcBef>
                <a:spcPts val="0"/>
              </a:spcBef>
              <a:spcAft>
                <a:spcPts val="1600"/>
              </a:spcAft>
              <a:defRPr sz="2550" spc="0" baseline="0"/>
            </a:lvl1pPr>
          </a:lstStyle>
          <a:p>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2" name="addin_colorlist" hidden="1">
            <a:extLst>
              <a:ext uri="{FF2B5EF4-FFF2-40B4-BE49-F238E27FC236}">
                <a16:creationId xmlns:a16="http://schemas.microsoft.com/office/drawing/2014/main" id="{707BDFDE-A4A7-A210-2818-DCC87D950E53}"/>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Tree>
    <p:extLst>
      <p:ext uri="{BB962C8B-B14F-4D97-AF65-F5344CB8AC3E}">
        <p14:creationId xmlns:p14="http://schemas.microsoft.com/office/powerpoint/2010/main" val="13571331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0A_Sita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D822448-001D-1687-BE80-2F96C7C7FF14}"/>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067AED78-8887-489B-88B2-4F83B8D7665C}" type="datetime1">
              <a:rPr lang="nb-NO" noProof="0" smtClean="0"/>
              <a:t>17.04.2026</a:t>
            </a:fld>
            <a:endParaRPr lang="nb-NO" noProof="0"/>
          </a:p>
        </p:txBody>
      </p:sp>
      <p:sp>
        <p:nvSpPr>
          <p:cNvPr id="7" name="Footer Placeholder 4">
            <a:extLst>
              <a:ext uri="{FF2B5EF4-FFF2-40B4-BE49-F238E27FC236}">
                <a16:creationId xmlns:a16="http://schemas.microsoft.com/office/drawing/2014/main" id="{5E969F30-BE8D-29EA-280A-53837049B325}"/>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5" name="Slide Number Placeholder 5">
            <a:extLst>
              <a:ext uri="{FF2B5EF4-FFF2-40B4-BE49-F238E27FC236}">
                <a16:creationId xmlns:a16="http://schemas.microsoft.com/office/drawing/2014/main" id="{F284992C-0EE0-B847-A130-9DCB0FDE2ABF}"/>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8" name="Title 1">
            <a:extLst>
              <a:ext uri="{FF2B5EF4-FFF2-40B4-BE49-F238E27FC236}">
                <a16:creationId xmlns:a16="http://schemas.microsoft.com/office/drawing/2014/main" id="{8C9853EC-C3DD-9EE5-8314-E7C46762F6D0}"/>
              </a:ext>
            </a:extLst>
          </p:cNvPr>
          <p:cNvSpPr>
            <a:spLocks noGrp="1"/>
          </p:cNvSpPr>
          <p:nvPr>
            <p:ph type="ctrTitle" hasCustomPrompt="1"/>
          </p:nvPr>
        </p:nvSpPr>
        <p:spPr>
          <a:xfrm>
            <a:off x="378072" y="3160883"/>
            <a:ext cx="6841301" cy="1848949"/>
          </a:xfrm>
        </p:spPr>
        <p:txBody>
          <a:bodyPr anchor="b"/>
          <a:lstStyle>
            <a:lvl1pPr algn="l">
              <a:lnSpc>
                <a:spcPct val="98000"/>
              </a:lnSpc>
              <a:spcBef>
                <a:spcPts val="0"/>
              </a:spcBef>
              <a:spcAft>
                <a:spcPts val="0"/>
              </a:spcAft>
              <a:defRPr sz="3800" spc="0" baseline="0">
                <a:solidFill>
                  <a:schemeClr val="bg1"/>
                </a:solidFill>
              </a:defRPr>
            </a:lvl1pPr>
          </a:lstStyle>
          <a:p>
            <a:r>
              <a:rPr lang="nb-NO" noProof="0"/>
              <a:t>System uten endring forandrer ingenting. Endring uten system kan fort blir kaos.</a:t>
            </a:r>
          </a:p>
        </p:txBody>
      </p:sp>
      <p:sp>
        <p:nvSpPr>
          <p:cNvPr id="9" name="Subtitle 2">
            <a:extLst>
              <a:ext uri="{FF2B5EF4-FFF2-40B4-BE49-F238E27FC236}">
                <a16:creationId xmlns:a16="http://schemas.microsoft.com/office/drawing/2014/main" id="{463621C9-EF60-D957-0099-47032672A16C}"/>
              </a:ext>
            </a:extLst>
          </p:cNvPr>
          <p:cNvSpPr>
            <a:spLocks noGrp="1"/>
          </p:cNvSpPr>
          <p:nvPr>
            <p:ph type="subTitle" idx="1" hasCustomPrompt="1"/>
          </p:nvPr>
        </p:nvSpPr>
        <p:spPr>
          <a:xfrm>
            <a:off x="378072" y="5323135"/>
            <a:ext cx="3600684" cy="720090"/>
          </a:xfrm>
          <a:prstGeom prst="rect">
            <a:avLst/>
          </a:prstGeom>
        </p:spPr>
        <p:txBody>
          <a:bodyPr anchor="t"/>
          <a:lstStyle>
            <a:lvl1pPr marL="0" indent="0" algn="l">
              <a:lnSpc>
                <a:spcPct val="98000"/>
              </a:lnSpc>
              <a:spcBef>
                <a:spcPts val="0"/>
              </a:spcBef>
              <a:buNone/>
              <a:defRPr sz="1700" spc="0" baseline="0">
                <a:solidFill>
                  <a:schemeClr val="bg1"/>
                </a:solidFill>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noProof="0"/>
              <a:t>Navn </a:t>
            </a:r>
            <a:r>
              <a:rPr lang="nb-NO" noProof="0" err="1"/>
              <a:t>Navnesen</a:t>
            </a:r>
            <a:endParaRPr lang="nb-NO" noProof="0"/>
          </a:p>
        </p:txBody>
      </p:sp>
      <p:sp>
        <p:nvSpPr>
          <p:cNvPr id="2" name="addin_colorlist" hidden="1">
            <a:extLst>
              <a:ext uri="{FF2B5EF4-FFF2-40B4-BE49-F238E27FC236}">
                <a16:creationId xmlns:a16="http://schemas.microsoft.com/office/drawing/2014/main" id="{B829D31A-222A-DF10-84EA-9E1C0B5BEED8}"/>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Tree>
    <p:extLst>
      <p:ext uri="{BB962C8B-B14F-4D97-AF65-F5344CB8AC3E}">
        <p14:creationId xmlns:p14="http://schemas.microsoft.com/office/powerpoint/2010/main" val="64378296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10B_Sita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Date Placeholder 3">
            <a:extLst>
              <a:ext uri="{FF2B5EF4-FFF2-40B4-BE49-F238E27FC236}">
                <a16:creationId xmlns:a16="http://schemas.microsoft.com/office/drawing/2014/main" id="{2D822448-001D-1687-BE80-2F96C7C7FF14}"/>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0EF70F5D-068F-45F1-81E5-C18C71D8D2DC}" type="datetime1">
              <a:rPr lang="nb-NO" noProof="0" smtClean="0"/>
              <a:t>17.04.2026</a:t>
            </a:fld>
            <a:endParaRPr lang="nb-NO" noProof="0"/>
          </a:p>
        </p:txBody>
      </p:sp>
      <p:sp>
        <p:nvSpPr>
          <p:cNvPr id="7" name="Footer Placeholder 4">
            <a:extLst>
              <a:ext uri="{FF2B5EF4-FFF2-40B4-BE49-F238E27FC236}">
                <a16:creationId xmlns:a16="http://schemas.microsoft.com/office/drawing/2014/main" id="{5E969F30-BE8D-29EA-280A-53837049B325}"/>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5" name="Slide Number Placeholder 5">
            <a:extLst>
              <a:ext uri="{FF2B5EF4-FFF2-40B4-BE49-F238E27FC236}">
                <a16:creationId xmlns:a16="http://schemas.microsoft.com/office/drawing/2014/main" id="{F284992C-0EE0-B847-A130-9DCB0FDE2ABF}"/>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8" name="Title 1">
            <a:extLst>
              <a:ext uri="{FF2B5EF4-FFF2-40B4-BE49-F238E27FC236}">
                <a16:creationId xmlns:a16="http://schemas.microsoft.com/office/drawing/2014/main" id="{8C9853EC-C3DD-9EE5-8314-E7C46762F6D0}"/>
              </a:ext>
            </a:extLst>
          </p:cNvPr>
          <p:cNvSpPr>
            <a:spLocks noGrp="1"/>
          </p:cNvSpPr>
          <p:nvPr>
            <p:ph type="ctrTitle" hasCustomPrompt="1"/>
          </p:nvPr>
        </p:nvSpPr>
        <p:spPr>
          <a:xfrm>
            <a:off x="378072" y="3160883"/>
            <a:ext cx="6841301" cy="1848949"/>
          </a:xfrm>
        </p:spPr>
        <p:txBody>
          <a:bodyPr anchor="b"/>
          <a:lstStyle>
            <a:lvl1pPr algn="l">
              <a:lnSpc>
                <a:spcPct val="98000"/>
              </a:lnSpc>
              <a:spcBef>
                <a:spcPts val="0"/>
              </a:spcBef>
              <a:spcAft>
                <a:spcPts val="0"/>
              </a:spcAft>
              <a:defRPr sz="3800" spc="0" baseline="0">
                <a:solidFill>
                  <a:schemeClr val="bg1"/>
                </a:solidFill>
              </a:defRPr>
            </a:lvl1pPr>
          </a:lstStyle>
          <a:p>
            <a:r>
              <a:rPr lang="nb-NO" noProof="0"/>
              <a:t>System uten endring forandrer ingenting. Endring uten system kan fort blir kaos.</a:t>
            </a:r>
          </a:p>
        </p:txBody>
      </p:sp>
      <p:sp>
        <p:nvSpPr>
          <p:cNvPr id="2" name="Subtitle 2">
            <a:extLst>
              <a:ext uri="{FF2B5EF4-FFF2-40B4-BE49-F238E27FC236}">
                <a16:creationId xmlns:a16="http://schemas.microsoft.com/office/drawing/2014/main" id="{E43614D6-D405-179A-FB8C-0F317D983B51}"/>
              </a:ext>
            </a:extLst>
          </p:cNvPr>
          <p:cNvSpPr>
            <a:spLocks noGrp="1"/>
          </p:cNvSpPr>
          <p:nvPr>
            <p:ph type="subTitle" idx="1" hasCustomPrompt="1"/>
          </p:nvPr>
        </p:nvSpPr>
        <p:spPr>
          <a:xfrm>
            <a:off x="378072" y="5323135"/>
            <a:ext cx="3600684" cy="720090"/>
          </a:xfrm>
          <a:prstGeom prst="rect">
            <a:avLst/>
          </a:prstGeom>
        </p:spPr>
        <p:txBody>
          <a:bodyPr anchor="t"/>
          <a:lstStyle>
            <a:lvl1pPr marL="0" indent="0" algn="l">
              <a:lnSpc>
                <a:spcPct val="98000"/>
              </a:lnSpc>
              <a:spcBef>
                <a:spcPts val="0"/>
              </a:spcBef>
              <a:buNone/>
              <a:defRPr sz="1700" spc="0" baseline="0">
                <a:solidFill>
                  <a:schemeClr val="bg1"/>
                </a:solidFill>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pPr marL="0" marR="0" lvl="0" indent="0" algn="l" defTabSz="914310" rtl="0" eaLnBrk="1" fontAlgn="auto" latinLnBrk="0" hangingPunct="1">
              <a:lnSpc>
                <a:spcPct val="98000"/>
              </a:lnSpc>
              <a:spcBef>
                <a:spcPts val="0"/>
              </a:spcBef>
              <a:spcAft>
                <a:spcPts val="0"/>
              </a:spcAft>
              <a:buClrTx/>
              <a:buSzTx/>
              <a:buFont typeface="Arial" panose="020B0604020202020204" pitchFamily="34" charset="0"/>
              <a:buNone/>
              <a:tabLst/>
              <a:defRPr/>
            </a:pPr>
            <a:r>
              <a:rPr lang="nb-NO" noProof="0"/>
              <a:t>Navn </a:t>
            </a:r>
            <a:r>
              <a:rPr lang="nb-NO" noProof="0" err="1"/>
              <a:t>Navnesen</a:t>
            </a:r>
            <a:endParaRPr lang="nb-NO" noProof="0"/>
          </a:p>
        </p:txBody>
      </p:sp>
      <p:sp>
        <p:nvSpPr>
          <p:cNvPr id="3" name="addin_colorlist" hidden="1">
            <a:extLst>
              <a:ext uri="{FF2B5EF4-FFF2-40B4-BE49-F238E27FC236}">
                <a16:creationId xmlns:a16="http://schemas.microsoft.com/office/drawing/2014/main" id="{394BC85D-C89E-4880-190B-6E7584CD739E}"/>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Tree>
    <p:extLst>
      <p:ext uri="{BB962C8B-B14F-4D97-AF65-F5344CB8AC3E}">
        <p14:creationId xmlns:p14="http://schemas.microsoft.com/office/powerpoint/2010/main" val="24546561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1A_Tall">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6" name="Date Placeholder 3">
            <a:extLst>
              <a:ext uri="{FF2B5EF4-FFF2-40B4-BE49-F238E27FC236}">
                <a16:creationId xmlns:a16="http://schemas.microsoft.com/office/drawing/2014/main" id="{2D822448-001D-1687-BE80-2F96C7C7FF14}"/>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ADDFC0CC-428C-42B8-9008-662B6CBB4DCE}" type="datetime1">
              <a:rPr lang="nb-NO" noProof="0" smtClean="0"/>
              <a:t>17.04.2026</a:t>
            </a:fld>
            <a:endParaRPr lang="nb-NO" noProof="0"/>
          </a:p>
        </p:txBody>
      </p:sp>
      <p:sp>
        <p:nvSpPr>
          <p:cNvPr id="7" name="Footer Placeholder 4">
            <a:extLst>
              <a:ext uri="{FF2B5EF4-FFF2-40B4-BE49-F238E27FC236}">
                <a16:creationId xmlns:a16="http://schemas.microsoft.com/office/drawing/2014/main" id="{5E969F30-BE8D-29EA-280A-53837049B325}"/>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8" name="Slide Number Placeholder 5">
            <a:extLst>
              <a:ext uri="{FF2B5EF4-FFF2-40B4-BE49-F238E27FC236}">
                <a16:creationId xmlns:a16="http://schemas.microsoft.com/office/drawing/2014/main" id="{EA7B756E-9A10-409D-CDB7-34DA0F7C4C4A}"/>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13" name="Picture Placeholder 12">
            <a:extLst>
              <a:ext uri="{FF2B5EF4-FFF2-40B4-BE49-F238E27FC236}">
                <a16:creationId xmlns:a16="http://schemas.microsoft.com/office/drawing/2014/main" id="{A8D021B5-6379-2743-A497-291F79ADB45F}"/>
              </a:ext>
            </a:extLst>
          </p:cNvPr>
          <p:cNvSpPr>
            <a:spLocks noGrp="1"/>
          </p:cNvSpPr>
          <p:nvPr>
            <p:ph type="pic" sz="quarter" idx="17"/>
          </p:nvPr>
        </p:nvSpPr>
        <p:spPr>
          <a:xfrm>
            <a:off x="6286909" y="0"/>
            <a:ext cx="5905090" cy="6858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9" name="Text Placeholder 9">
            <a:extLst>
              <a:ext uri="{FF2B5EF4-FFF2-40B4-BE49-F238E27FC236}">
                <a16:creationId xmlns:a16="http://schemas.microsoft.com/office/drawing/2014/main" id="{6E47833F-046D-2705-7BF2-355C70692918}"/>
              </a:ext>
            </a:extLst>
          </p:cNvPr>
          <p:cNvSpPr>
            <a:spLocks noGrp="1"/>
          </p:cNvSpPr>
          <p:nvPr>
            <p:ph type="body" sz="quarter" idx="21" hasCustomPrompt="1"/>
          </p:nvPr>
        </p:nvSpPr>
        <p:spPr>
          <a:xfrm>
            <a:off x="380389" y="2153334"/>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1</a:t>
            </a:r>
          </a:p>
        </p:txBody>
      </p:sp>
      <p:sp>
        <p:nvSpPr>
          <p:cNvPr id="12" name="Text Placeholder 9">
            <a:extLst>
              <a:ext uri="{FF2B5EF4-FFF2-40B4-BE49-F238E27FC236}">
                <a16:creationId xmlns:a16="http://schemas.microsoft.com/office/drawing/2014/main" id="{5A36A991-8955-EA9D-161D-1AD1729817DD}"/>
              </a:ext>
            </a:extLst>
          </p:cNvPr>
          <p:cNvSpPr>
            <a:spLocks noGrp="1"/>
          </p:cNvSpPr>
          <p:nvPr>
            <p:ph type="body" sz="quarter" idx="24" hasCustomPrompt="1"/>
          </p:nvPr>
        </p:nvSpPr>
        <p:spPr>
          <a:xfrm>
            <a:off x="3235576" y="2153334"/>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2</a:t>
            </a:r>
          </a:p>
        </p:txBody>
      </p:sp>
      <p:sp>
        <p:nvSpPr>
          <p:cNvPr id="17" name="Text Placeholder 9">
            <a:extLst>
              <a:ext uri="{FF2B5EF4-FFF2-40B4-BE49-F238E27FC236}">
                <a16:creationId xmlns:a16="http://schemas.microsoft.com/office/drawing/2014/main" id="{AB6CFBCD-841F-7435-D561-4CB8055F3076}"/>
              </a:ext>
            </a:extLst>
          </p:cNvPr>
          <p:cNvSpPr>
            <a:spLocks noGrp="1"/>
          </p:cNvSpPr>
          <p:nvPr>
            <p:ph type="body" sz="quarter" idx="27" hasCustomPrompt="1"/>
          </p:nvPr>
        </p:nvSpPr>
        <p:spPr>
          <a:xfrm>
            <a:off x="380389" y="4048973"/>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3</a:t>
            </a:r>
          </a:p>
        </p:txBody>
      </p:sp>
      <p:sp>
        <p:nvSpPr>
          <p:cNvPr id="20" name="Text Placeholder 9">
            <a:extLst>
              <a:ext uri="{FF2B5EF4-FFF2-40B4-BE49-F238E27FC236}">
                <a16:creationId xmlns:a16="http://schemas.microsoft.com/office/drawing/2014/main" id="{37A834ED-7615-B431-7514-61CA2987FBF5}"/>
              </a:ext>
            </a:extLst>
          </p:cNvPr>
          <p:cNvSpPr>
            <a:spLocks noGrp="1"/>
          </p:cNvSpPr>
          <p:nvPr>
            <p:ph type="body" sz="quarter" idx="30" hasCustomPrompt="1"/>
          </p:nvPr>
        </p:nvSpPr>
        <p:spPr>
          <a:xfrm>
            <a:off x="3235576" y="4048973"/>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4</a:t>
            </a:r>
          </a:p>
        </p:txBody>
      </p:sp>
      <p:sp>
        <p:nvSpPr>
          <p:cNvPr id="5" name="addin_colorlist" hidden="1">
            <a:extLst>
              <a:ext uri="{FF2B5EF4-FFF2-40B4-BE49-F238E27FC236}">
                <a16:creationId xmlns:a16="http://schemas.microsoft.com/office/drawing/2014/main" id="{16C76C1D-061F-EF97-54F9-5261EEBFCC25}"/>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21" name="Title 1">
            <a:extLst>
              <a:ext uri="{FF2B5EF4-FFF2-40B4-BE49-F238E27FC236}">
                <a16:creationId xmlns:a16="http://schemas.microsoft.com/office/drawing/2014/main" id="{3E2CAFAB-034A-00B8-28CC-2F5C7EC57A36}"/>
              </a:ext>
            </a:extLst>
          </p:cNvPr>
          <p:cNvSpPr>
            <a:spLocks noGrp="1"/>
          </p:cNvSpPr>
          <p:nvPr>
            <p:ph type="ctrTitle" hasCustomPrompt="1"/>
          </p:nvPr>
        </p:nvSpPr>
        <p:spPr>
          <a:xfrm>
            <a:off x="378071" y="1025792"/>
            <a:ext cx="5558018"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
        <p:nvSpPr>
          <p:cNvPr id="22" name="Text Placeholder 9">
            <a:extLst>
              <a:ext uri="{FF2B5EF4-FFF2-40B4-BE49-F238E27FC236}">
                <a16:creationId xmlns:a16="http://schemas.microsoft.com/office/drawing/2014/main" id="{D0151A16-3F0D-A641-FD1B-A79292AFD02D}"/>
              </a:ext>
            </a:extLst>
          </p:cNvPr>
          <p:cNvSpPr>
            <a:spLocks noGrp="1"/>
          </p:cNvSpPr>
          <p:nvPr>
            <p:ph type="body" sz="quarter" idx="15" hasCustomPrompt="1"/>
          </p:nvPr>
        </p:nvSpPr>
        <p:spPr>
          <a:xfrm>
            <a:off x="380389" y="3094543"/>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
        <p:nvSpPr>
          <p:cNvPr id="23" name="Text Placeholder 9">
            <a:extLst>
              <a:ext uri="{FF2B5EF4-FFF2-40B4-BE49-F238E27FC236}">
                <a16:creationId xmlns:a16="http://schemas.microsoft.com/office/drawing/2014/main" id="{2EF8459D-41A4-01A2-F810-66DF214C920C}"/>
              </a:ext>
            </a:extLst>
          </p:cNvPr>
          <p:cNvSpPr>
            <a:spLocks noGrp="1"/>
          </p:cNvSpPr>
          <p:nvPr>
            <p:ph type="body" sz="quarter" idx="18" hasCustomPrompt="1"/>
          </p:nvPr>
        </p:nvSpPr>
        <p:spPr>
          <a:xfrm>
            <a:off x="380389" y="2680886"/>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24" name="Text Placeholder 9">
            <a:extLst>
              <a:ext uri="{FF2B5EF4-FFF2-40B4-BE49-F238E27FC236}">
                <a16:creationId xmlns:a16="http://schemas.microsoft.com/office/drawing/2014/main" id="{57A1CB04-BD24-9309-FEBD-18BF69F2DAD0}"/>
              </a:ext>
            </a:extLst>
          </p:cNvPr>
          <p:cNvSpPr>
            <a:spLocks noGrp="1"/>
          </p:cNvSpPr>
          <p:nvPr>
            <p:ph type="body" sz="quarter" idx="22" hasCustomPrompt="1"/>
          </p:nvPr>
        </p:nvSpPr>
        <p:spPr>
          <a:xfrm>
            <a:off x="3235576" y="3094543"/>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
        <p:nvSpPr>
          <p:cNvPr id="25" name="Text Placeholder 9">
            <a:extLst>
              <a:ext uri="{FF2B5EF4-FFF2-40B4-BE49-F238E27FC236}">
                <a16:creationId xmlns:a16="http://schemas.microsoft.com/office/drawing/2014/main" id="{E4708535-4D5E-6EB2-6ACB-8EDE8EB7D31C}"/>
              </a:ext>
            </a:extLst>
          </p:cNvPr>
          <p:cNvSpPr>
            <a:spLocks noGrp="1"/>
          </p:cNvSpPr>
          <p:nvPr>
            <p:ph type="body" sz="quarter" idx="23" hasCustomPrompt="1"/>
          </p:nvPr>
        </p:nvSpPr>
        <p:spPr>
          <a:xfrm>
            <a:off x="3235576" y="2680886"/>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26" name="Text Placeholder 9">
            <a:extLst>
              <a:ext uri="{FF2B5EF4-FFF2-40B4-BE49-F238E27FC236}">
                <a16:creationId xmlns:a16="http://schemas.microsoft.com/office/drawing/2014/main" id="{1EF4B86E-A0C4-18FF-8493-04921D4EE680}"/>
              </a:ext>
            </a:extLst>
          </p:cNvPr>
          <p:cNvSpPr>
            <a:spLocks noGrp="1"/>
          </p:cNvSpPr>
          <p:nvPr>
            <p:ph type="body" sz="quarter" idx="25" hasCustomPrompt="1"/>
          </p:nvPr>
        </p:nvSpPr>
        <p:spPr>
          <a:xfrm>
            <a:off x="380389" y="4990182"/>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27" name="Text Placeholder 9">
            <a:extLst>
              <a:ext uri="{FF2B5EF4-FFF2-40B4-BE49-F238E27FC236}">
                <a16:creationId xmlns:a16="http://schemas.microsoft.com/office/drawing/2014/main" id="{F1DBABCD-D6B9-745F-BA3E-ACDA11BE6402}"/>
              </a:ext>
            </a:extLst>
          </p:cNvPr>
          <p:cNvSpPr>
            <a:spLocks noGrp="1"/>
          </p:cNvSpPr>
          <p:nvPr>
            <p:ph type="body" sz="quarter" idx="26" hasCustomPrompt="1"/>
          </p:nvPr>
        </p:nvSpPr>
        <p:spPr>
          <a:xfrm>
            <a:off x="380389" y="4576525"/>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28" name="Text Placeholder 9">
            <a:extLst>
              <a:ext uri="{FF2B5EF4-FFF2-40B4-BE49-F238E27FC236}">
                <a16:creationId xmlns:a16="http://schemas.microsoft.com/office/drawing/2014/main" id="{62CF8300-6579-A1F0-28DA-BF4259144AAD}"/>
              </a:ext>
            </a:extLst>
          </p:cNvPr>
          <p:cNvSpPr>
            <a:spLocks noGrp="1"/>
          </p:cNvSpPr>
          <p:nvPr>
            <p:ph type="body" sz="quarter" idx="28" hasCustomPrompt="1"/>
          </p:nvPr>
        </p:nvSpPr>
        <p:spPr>
          <a:xfrm>
            <a:off x="3235576" y="4990182"/>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
        <p:nvSpPr>
          <p:cNvPr id="29" name="Text Placeholder 9">
            <a:extLst>
              <a:ext uri="{FF2B5EF4-FFF2-40B4-BE49-F238E27FC236}">
                <a16:creationId xmlns:a16="http://schemas.microsoft.com/office/drawing/2014/main" id="{81076D46-D410-94CE-97EF-395A9507EEE3}"/>
              </a:ext>
            </a:extLst>
          </p:cNvPr>
          <p:cNvSpPr>
            <a:spLocks noGrp="1"/>
          </p:cNvSpPr>
          <p:nvPr>
            <p:ph type="body" sz="quarter" idx="29" hasCustomPrompt="1"/>
          </p:nvPr>
        </p:nvSpPr>
        <p:spPr>
          <a:xfrm>
            <a:off x="3235576" y="4576525"/>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Tree>
    <p:extLst>
      <p:ext uri="{BB962C8B-B14F-4D97-AF65-F5344CB8AC3E}">
        <p14:creationId xmlns:p14="http://schemas.microsoft.com/office/powerpoint/2010/main" val="340965506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1B_Tall">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8668-A268-530A-DC9F-9A8F9FE676E8}"/>
              </a:ext>
            </a:extLst>
          </p:cNvPr>
          <p:cNvSpPr>
            <a:spLocks noGrp="1"/>
          </p:cNvSpPr>
          <p:nvPr>
            <p:ph type="ctrTitle" hasCustomPrompt="1"/>
          </p:nvPr>
        </p:nvSpPr>
        <p:spPr>
          <a:xfrm>
            <a:off x="378072"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br>
              <a:rPr lang="nb-NO" noProof="0"/>
            </a:br>
            <a:endParaRPr lang="nb-NO" noProof="0"/>
          </a:p>
        </p:txBody>
      </p:sp>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4" name="Text Placeholder 9">
            <a:extLst>
              <a:ext uri="{FF2B5EF4-FFF2-40B4-BE49-F238E27FC236}">
                <a16:creationId xmlns:a16="http://schemas.microsoft.com/office/drawing/2014/main" id="{18EC7FD3-605B-29AF-19DB-5801E13599C4}"/>
              </a:ext>
            </a:extLst>
          </p:cNvPr>
          <p:cNvSpPr>
            <a:spLocks noGrp="1"/>
          </p:cNvSpPr>
          <p:nvPr>
            <p:ph type="body" sz="quarter" idx="18" hasCustomPrompt="1"/>
          </p:nvPr>
        </p:nvSpPr>
        <p:spPr>
          <a:xfrm>
            <a:off x="380388" y="2680886"/>
            <a:ext cx="324061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0"/>
              </a:spcAft>
              <a:buClrTx/>
              <a:buSzTx/>
              <a:buFont typeface="Arial" panose="020B0604020202020204" pitchFamily="34" charset="0"/>
              <a:buNone/>
              <a:tabLst/>
              <a:defRPr/>
            </a:pPr>
            <a:r>
              <a:rPr lang="nb-NO" noProof="0"/>
              <a:t>Undertittel</a:t>
            </a:r>
          </a:p>
        </p:txBody>
      </p:sp>
      <p:sp>
        <p:nvSpPr>
          <p:cNvPr id="9" name="Text Placeholder 9">
            <a:extLst>
              <a:ext uri="{FF2B5EF4-FFF2-40B4-BE49-F238E27FC236}">
                <a16:creationId xmlns:a16="http://schemas.microsoft.com/office/drawing/2014/main" id="{6E47833F-046D-2705-7BF2-355C70692918}"/>
              </a:ext>
            </a:extLst>
          </p:cNvPr>
          <p:cNvSpPr>
            <a:spLocks noGrp="1"/>
          </p:cNvSpPr>
          <p:nvPr>
            <p:ph type="body" sz="quarter" idx="21" hasCustomPrompt="1"/>
          </p:nvPr>
        </p:nvSpPr>
        <p:spPr>
          <a:xfrm>
            <a:off x="380388" y="2153334"/>
            <a:ext cx="3240616"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1</a:t>
            </a:r>
          </a:p>
        </p:txBody>
      </p:sp>
      <p:sp>
        <p:nvSpPr>
          <p:cNvPr id="11" name="Text Placeholder 9">
            <a:extLst>
              <a:ext uri="{FF2B5EF4-FFF2-40B4-BE49-F238E27FC236}">
                <a16:creationId xmlns:a16="http://schemas.microsoft.com/office/drawing/2014/main" id="{4E1227A4-5C71-B97A-1E8B-945986AE3502}"/>
              </a:ext>
            </a:extLst>
          </p:cNvPr>
          <p:cNvSpPr>
            <a:spLocks noGrp="1"/>
          </p:cNvSpPr>
          <p:nvPr>
            <p:ph type="body" sz="quarter" idx="23" hasCustomPrompt="1"/>
          </p:nvPr>
        </p:nvSpPr>
        <p:spPr>
          <a:xfrm>
            <a:off x="4188783" y="2680886"/>
            <a:ext cx="324061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0"/>
              </a:spcAft>
              <a:buClrTx/>
              <a:buSzTx/>
              <a:buFont typeface="Arial" panose="020B0604020202020204" pitchFamily="34" charset="0"/>
              <a:buNone/>
              <a:tabLst/>
              <a:defRPr/>
            </a:pPr>
            <a:r>
              <a:rPr lang="nb-NO" noProof="0"/>
              <a:t>Undertittel</a:t>
            </a:r>
          </a:p>
        </p:txBody>
      </p:sp>
      <p:sp>
        <p:nvSpPr>
          <p:cNvPr id="12" name="Text Placeholder 9">
            <a:extLst>
              <a:ext uri="{FF2B5EF4-FFF2-40B4-BE49-F238E27FC236}">
                <a16:creationId xmlns:a16="http://schemas.microsoft.com/office/drawing/2014/main" id="{5A36A991-8955-EA9D-161D-1AD1729817DD}"/>
              </a:ext>
            </a:extLst>
          </p:cNvPr>
          <p:cNvSpPr>
            <a:spLocks noGrp="1"/>
          </p:cNvSpPr>
          <p:nvPr>
            <p:ph type="body" sz="quarter" idx="24" hasCustomPrompt="1"/>
          </p:nvPr>
        </p:nvSpPr>
        <p:spPr>
          <a:xfrm>
            <a:off x="4188783" y="2153334"/>
            <a:ext cx="3240616"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2</a:t>
            </a:r>
          </a:p>
        </p:txBody>
      </p:sp>
      <p:sp>
        <p:nvSpPr>
          <p:cNvPr id="16" name="Text Placeholder 9">
            <a:extLst>
              <a:ext uri="{FF2B5EF4-FFF2-40B4-BE49-F238E27FC236}">
                <a16:creationId xmlns:a16="http://schemas.microsoft.com/office/drawing/2014/main" id="{7EA92302-6F07-6A9F-2A74-0E7E46B02F94}"/>
              </a:ext>
            </a:extLst>
          </p:cNvPr>
          <p:cNvSpPr>
            <a:spLocks noGrp="1"/>
          </p:cNvSpPr>
          <p:nvPr>
            <p:ph type="body" sz="quarter" idx="26" hasCustomPrompt="1"/>
          </p:nvPr>
        </p:nvSpPr>
        <p:spPr>
          <a:xfrm>
            <a:off x="380388" y="4576525"/>
            <a:ext cx="324061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0"/>
              </a:spcAft>
              <a:buClrTx/>
              <a:buSzTx/>
              <a:buFont typeface="Arial" panose="020B0604020202020204" pitchFamily="34" charset="0"/>
              <a:buNone/>
              <a:tabLst/>
              <a:defRPr/>
            </a:pPr>
            <a:r>
              <a:rPr lang="nb-NO" noProof="0"/>
              <a:t>Undertittel</a:t>
            </a:r>
          </a:p>
        </p:txBody>
      </p:sp>
      <p:sp>
        <p:nvSpPr>
          <p:cNvPr id="17" name="Text Placeholder 9">
            <a:extLst>
              <a:ext uri="{FF2B5EF4-FFF2-40B4-BE49-F238E27FC236}">
                <a16:creationId xmlns:a16="http://schemas.microsoft.com/office/drawing/2014/main" id="{AB6CFBCD-841F-7435-D561-4CB8055F3076}"/>
              </a:ext>
            </a:extLst>
          </p:cNvPr>
          <p:cNvSpPr>
            <a:spLocks noGrp="1"/>
          </p:cNvSpPr>
          <p:nvPr>
            <p:ph type="body" sz="quarter" idx="27" hasCustomPrompt="1"/>
          </p:nvPr>
        </p:nvSpPr>
        <p:spPr>
          <a:xfrm>
            <a:off x="380388" y="4048973"/>
            <a:ext cx="3240616"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4</a:t>
            </a:r>
          </a:p>
        </p:txBody>
      </p:sp>
      <p:sp>
        <p:nvSpPr>
          <p:cNvPr id="19" name="Text Placeholder 9">
            <a:extLst>
              <a:ext uri="{FF2B5EF4-FFF2-40B4-BE49-F238E27FC236}">
                <a16:creationId xmlns:a16="http://schemas.microsoft.com/office/drawing/2014/main" id="{9BE44AD4-B407-CB41-7E6A-D2F2FDE2A07E}"/>
              </a:ext>
            </a:extLst>
          </p:cNvPr>
          <p:cNvSpPr>
            <a:spLocks noGrp="1"/>
          </p:cNvSpPr>
          <p:nvPr>
            <p:ph type="body" sz="quarter" idx="29" hasCustomPrompt="1"/>
          </p:nvPr>
        </p:nvSpPr>
        <p:spPr>
          <a:xfrm>
            <a:off x="4188783" y="4576525"/>
            <a:ext cx="324061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0"/>
              </a:spcAft>
              <a:buClrTx/>
              <a:buSzTx/>
              <a:buFont typeface="Arial" panose="020B0604020202020204" pitchFamily="34" charset="0"/>
              <a:buNone/>
              <a:tabLst/>
              <a:defRPr/>
            </a:pPr>
            <a:r>
              <a:rPr lang="nb-NO" noProof="0"/>
              <a:t>Undertittel</a:t>
            </a:r>
          </a:p>
        </p:txBody>
      </p:sp>
      <p:sp>
        <p:nvSpPr>
          <p:cNvPr id="20" name="Text Placeholder 9">
            <a:extLst>
              <a:ext uri="{FF2B5EF4-FFF2-40B4-BE49-F238E27FC236}">
                <a16:creationId xmlns:a16="http://schemas.microsoft.com/office/drawing/2014/main" id="{37A834ED-7615-B431-7514-61CA2987FBF5}"/>
              </a:ext>
            </a:extLst>
          </p:cNvPr>
          <p:cNvSpPr>
            <a:spLocks noGrp="1"/>
          </p:cNvSpPr>
          <p:nvPr>
            <p:ph type="body" sz="quarter" idx="30" hasCustomPrompt="1"/>
          </p:nvPr>
        </p:nvSpPr>
        <p:spPr>
          <a:xfrm>
            <a:off x="4188783" y="4048973"/>
            <a:ext cx="3240616"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5</a:t>
            </a:r>
          </a:p>
        </p:txBody>
      </p:sp>
      <p:sp>
        <p:nvSpPr>
          <p:cNvPr id="26" name="Text Placeholder 9">
            <a:extLst>
              <a:ext uri="{FF2B5EF4-FFF2-40B4-BE49-F238E27FC236}">
                <a16:creationId xmlns:a16="http://schemas.microsoft.com/office/drawing/2014/main" id="{828EB654-7F2C-9206-DA33-8B5CC78BD4DA}"/>
              </a:ext>
            </a:extLst>
          </p:cNvPr>
          <p:cNvSpPr>
            <a:spLocks noGrp="1"/>
          </p:cNvSpPr>
          <p:nvPr>
            <p:ph type="body" sz="quarter" idx="32" hasCustomPrompt="1"/>
          </p:nvPr>
        </p:nvSpPr>
        <p:spPr>
          <a:xfrm>
            <a:off x="7997177" y="2680886"/>
            <a:ext cx="324061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0"/>
              </a:spcAft>
              <a:buClrTx/>
              <a:buSzTx/>
              <a:buFont typeface="Arial" panose="020B0604020202020204" pitchFamily="34" charset="0"/>
              <a:buNone/>
              <a:tabLst/>
              <a:defRPr/>
            </a:pPr>
            <a:r>
              <a:rPr lang="nb-NO" noProof="0"/>
              <a:t>Undertittel</a:t>
            </a:r>
          </a:p>
        </p:txBody>
      </p:sp>
      <p:sp>
        <p:nvSpPr>
          <p:cNvPr id="27" name="Text Placeholder 9">
            <a:extLst>
              <a:ext uri="{FF2B5EF4-FFF2-40B4-BE49-F238E27FC236}">
                <a16:creationId xmlns:a16="http://schemas.microsoft.com/office/drawing/2014/main" id="{60E5CCE9-D978-11D2-A8C1-7FC9E20F502D}"/>
              </a:ext>
            </a:extLst>
          </p:cNvPr>
          <p:cNvSpPr>
            <a:spLocks noGrp="1"/>
          </p:cNvSpPr>
          <p:nvPr>
            <p:ph type="body" sz="quarter" idx="33" hasCustomPrompt="1"/>
          </p:nvPr>
        </p:nvSpPr>
        <p:spPr>
          <a:xfrm>
            <a:off x="7997177" y="2153334"/>
            <a:ext cx="3240616"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3</a:t>
            </a:r>
          </a:p>
        </p:txBody>
      </p:sp>
      <p:sp>
        <p:nvSpPr>
          <p:cNvPr id="29" name="Text Placeholder 9">
            <a:extLst>
              <a:ext uri="{FF2B5EF4-FFF2-40B4-BE49-F238E27FC236}">
                <a16:creationId xmlns:a16="http://schemas.microsoft.com/office/drawing/2014/main" id="{B8117EC3-EA8D-4949-5DC1-DFEDBD1959AA}"/>
              </a:ext>
            </a:extLst>
          </p:cNvPr>
          <p:cNvSpPr>
            <a:spLocks noGrp="1"/>
          </p:cNvSpPr>
          <p:nvPr>
            <p:ph type="body" sz="quarter" idx="35" hasCustomPrompt="1"/>
          </p:nvPr>
        </p:nvSpPr>
        <p:spPr>
          <a:xfrm>
            <a:off x="7997177" y="4576525"/>
            <a:ext cx="3240616"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0"/>
              </a:spcAft>
              <a:buClrTx/>
              <a:buSzTx/>
              <a:buFont typeface="Arial" panose="020B0604020202020204" pitchFamily="34" charset="0"/>
              <a:buNone/>
              <a:tabLst/>
              <a:defRPr/>
            </a:pPr>
            <a:r>
              <a:rPr lang="nb-NO" noProof="0"/>
              <a:t>Undertittel</a:t>
            </a:r>
          </a:p>
        </p:txBody>
      </p:sp>
      <p:sp>
        <p:nvSpPr>
          <p:cNvPr id="30" name="Text Placeholder 9">
            <a:extLst>
              <a:ext uri="{FF2B5EF4-FFF2-40B4-BE49-F238E27FC236}">
                <a16:creationId xmlns:a16="http://schemas.microsoft.com/office/drawing/2014/main" id="{474DA587-6B1F-F83C-06D5-14750DBB739D}"/>
              </a:ext>
            </a:extLst>
          </p:cNvPr>
          <p:cNvSpPr>
            <a:spLocks noGrp="1"/>
          </p:cNvSpPr>
          <p:nvPr>
            <p:ph type="body" sz="quarter" idx="36" hasCustomPrompt="1"/>
          </p:nvPr>
        </p:nvSpPr>
        <p:spPr>
          <a:xfrm>
            <a:off x="7997177" y="4048973"/>
            <a:ext cx="3240616"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6</a:t>
            </a:r>
          </a:p>
        </p:txBody>
      </p:sp>
      <p:sp>
        <p:nvSpPr>
          <p:cNvPr id="3" name="Date Placeholder 2">
            <a:extLst>
              <a:ext uri="{FF2B5EF4-FFF2-40B4-BE49-F238E27FC236}">
                <a16:creationId xmlns:a16="http://schemas.microsoft.com/office/drawing/2014/main" id="{8CBED00B-7AC8-B881-A3E4-486969FA0B58}"/>
              </a:ext>
            </a:extLst>
          </p:cNvPr>
          <p:cNvSpPr>
            <a:spLocks noGrp="1"/>
          </p:cNvSpPr>
          <p:nvPr>
            <p:ph type="dt" sz="half" idx="43"/>
          </p:nvPr>
        </p:nvSpPr>
        <p:spPr/>
        <p:txBody>
          <a:bodyPr/>
          <a:lstStyle/>
          <a:p>
            <a:fld id="{64BA79CC-884C-4B33-9A13-51F7195CE4D8}" type="datetime1">
              <a:rPr lang="nb-NO" noProof="0" smtClean="0"/>
              <a:t>17.04.2026</a:t>
            </a:fld>
            <a:endParaRPr lang="nb-NO" noProof="0"/>
          </a:p>
        </p:txBody>
      </p:sp>
      <p:sp>
        <p:nvSpPr>
          <p:cNvPr id="5" name="Footer Placeholder 4">
            <a:extLst>
              <a:ext uri="{FF2B5EF4-FFF2-40B4-BE49-F238E27FC236}">
                <a16:creationId xmlns:a16="http://schemas.microsoft.com/office/drawing/2014/main" id="{60A21E12-FB23-A7AB-3F6D-F067BFE04855}"/>
              </a:ext>
            </a:extLst>
          </p:cNvPr>
          <p:cNvSpPr>
            <a:spLocks noGrp="1"/>
          </p:cNvSpPr>
          <p:nvPr>
            <p:ph type="ftr" sz="quarter" idx="44"/>
          </p:nvPr>
        </p:nvSpPr>
        <p:spPr/>
        <p:txBody>
          <a:body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ED9C7BB5-6F15-E0B5-C4D2-6F029A2E8083}"/>
              </a:ext>
            </a:extLst>
          </p:cNvPr>
          <p:cNvSpPr>
            <a:spLocks noGrp="1"/>
          </p:cNvSpPr>
          <p:nvPr>
            <p:ph type="sldNum" sz="quarter" idx="45"/>
          </p:nvPr>
        </p:nvSpPr>
        <p:spPr/>
        <p:txBody>
          <a:bodyPr/>
          <a:lstStyle/>
          <a:p>
            <a:fld id="{36F4D1B9-59DF-4B5C-8440-F23B9F46A364}" type="slidenum">
              <a:rPr lang="nb-NO" noProof="0" smtClean="0"/>
              <a:pPr/>
              <a:t>‹#›</a:t>
            </a:fld>
            <a:endParaRPr lang="nb-NO" noProof="0"/>
          </a:p>
        </p:txBody>
      </p:sp>
      <p:sp>
        <p:nvSpPr>
          <p:cNvPr id="7" name="Text Placeholder 8">
            <a:extLst>
              <a:ext uri="{FF2B5EF4-FFF2-40B4-BE49-F238E27FC236}">
                <a16:creationId xmlns:a16="http://schemas.microsoft.com/office/drawing/2014/main" id="{EC46F625-26EE-A171-DBA8-598CF5E84A89}"/>
              </a:ext>
            </a:extLst>
          </p:cNvPr>
          <p:cNvSpPr>
            <a:spLocks noGrp="1"/>
          </p:cNvSpPr>
          <p:nvPr>
            <p:ph type="body" sz="quarter" idx="22"/>
          </p:nvPr>
        </p:nvSpPr>
        <p:spPr>
          <a:xfrm>
            <a:off x="380388" y="3094543"/>
            <a:ext cx="3240616" cy="720090"/>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8" name="Text Placeholder 8">
            <a:extLst>
              <a:ext uri="{FF2B5EF4-FFF2-40B4-BE49-F238E27FC236}">
                <a16:creationId xmlns:a16="http://schemas.microsoft.com/office/drawing/2014/main" id="{3DCEB8AD-BFEE-3E4C-3AD3-18A5B1CD93AF}"/>
              </a:ext>
            </a:extLst>
          </p:cNvPr>
          <p:cNvSpPr>
            <a:spLocks noGrp="1"/>
          </p:cNvSpPr>
          <p:nvPr>
            <p:ph type="body" sz="quarter" idx="46"/>
          </p:nvPr>
        </p:nvSpPr>
        <p:spPr>
          <a:xfrm>
            <a:off x="4188783" y="3094543"/>
            <a:ext cx="3240616" cy="720090"/>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0" name="Text Placeholder 8">
            <a:extLst>
              <a:ext uri="{FF2B5EF4-FFF2-40B4-BE49-F238E27FC236}">
                <a16:creationId xmlns:a16="http://schemas.microsoft.com/office/drawing/2014/main" id="{AF83B832-A482-978D-7D5E-719EF12BB338}"/>
              </a:ext>
            </a:extLst>
          </p:cNvPr>
          <p:cNvSpPr>
            <a:spLocks noGrp="1"/>
          </p:cNvSpPr>
          <p:nvPr>
            <p:ph type="body" sz="quarter" idx="47"/>
          </p:nvPr>
        </p:nvSpPr>
        <p:spPr>
          <a:xfrm>
            <a:off x="7997177" y="3094543"/>
            <a:ext cx="3240616" cy="720090"/>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3" name="Text Placeholder 8">
            <a:extLst>
              <a:ext uri="{FF2B5EF4-FFF2-40B4-BE49-F238E27FC236}">
                <a16:creationId xmlns:a16="http://schemas.microsoft.com/office/drawing/2014/main" id="{032E7177-B080-5D14-A73A-7D08EFE11301}"/>
              </a:ext>
            </a:extLst>
          </p:cNvPr>
          <p:cNvSpPr>
            <a:spLocks noGrp="1"/>
          </p:cNvSpPr>
          <p:nvPr>
            <p:ph type="body" sz="quarter" idx="48"/>
          </p:nvPr>
        </p:nvSpPr>
        <p:spPr>
          <a:xfrm>
            <a:off x="4188783" y="4990182"/>
            <a:ext cx="3240616" cy="720090"/>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4" name="Text Placeholder 8">
            <a:extLst>
              <a:ext uri="{FF2B5EF4-FFF2-40B4-BE49-F238E27FC236}">
                <a16:creationId xmlns:a16="http://schemas.microsoft.com/office/drawing/2014/main" id="{5B1B7AFF-5320-D708-0C30-606586452A3B}"/>
              </a:ext>
            </a:extLst>
          </p:cNvPr>
          <p:cNvSpPr>
            <a:spLocks noGrp="1"/>
          </p:cNvSpPr>
          <p:nvPr>
            <p:ph type="body" sz="quarter" idx="49"/>
          </p:nvPr>
        </p:nvSpPr>
        <p:spPr>
          <a:xfrm>
            <a:off x="7997177" y="4990182"/>
            <a:ext cx="3240616" cy="720090"/>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8" name="Text Placeholder 8">
            <a:extLst>
              <a:ext uri="{FF2B5EF4-FFF2-40B4-BE49-F238E27FC236}">
                <a16:creationId xmlns:a16="http://schemas.microsoft.com/office/drawing/2014/main" id="{890BA215-0995-C14D-EDFA-CC11B9946ECA}"/>
              </a:ext>
            </a:extLst>
          </p:cNvPr>
          <p:cNvSpPr>
            <a:spLocks noGrp="1"/>
          </p:cNvSpPr>
          <p:nvPr>
            <p:ph type="body" sz="quarter" idx="50"/>
          </p:nvPr>
        </p:nvSpPr>
        <p:spPr>
          <a:xfrm>
            <a:off x="378072" y="4990182"/>
            <a:ext cx="3240616" cy="720090"/>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21" name="addin_colorlist" hidden="1">
            <a:extLst>
              <a:ext uri="{FF2B5EF4-FFF2-40B4-BE49-F238E27FC236}">
                <a16:creationId xmlns:a16="http://schemas.microsoft.com/office/drawing/2014/main" id="{962A59FA-4C7C-2B34-723D-9A9848C48C28}"/>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Tree>
    <p:extLst>
      <p:ext uri="{BB962C8B-B14F-4D97-AF65-F5344CB8AC3E}">
        <p14:creationId xmlns:p14="http://schemas.microsoft.com/office/powerpoint/2010/main" val="5349862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1C_Tall">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9" name="Text Placeholder 9">
            <a:extLst>
              <a:ext uri="{FF2B5EF4-FFF2-40B4-BE49-F238E27FC236}">
                <a16:creationId xmlns:a16="http://schemas.microsoft.com/office/drawing/2014/main" id="{6E47833F-046D-2705-7BF2-355C70692918}"/>
              </a:ext>
            </a:extLst>
          </p:cNvPr>
          <p:cNvSpPr>
            <a:spLocks noGrp="1"/>
          </p:cNvSpPr>
          <p:nvPr>
            <p:ph type="body" sz="quarter" idx="21" hasCustomPrompt="1"/>
          </p:nvPr>
        </p:nvSpPr>
        <p:spPr>
          <a:xfrm>
            <a:off x="380389" y="2153334"/>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434</a:t>
            </a:r>
          </a:p>
        </p:txBody>
      </p:sp>
      <p:sp>
        <p:nvSpPr>
          <p:cNvPr id="12" name="Text Placeholder 9">
            <a:extLst>
              <a:ext uri="{FF2B5EF4-FFF2-40B4-BE49-F238E27FC236}">
                <a16:creationId xmlns:a16="http://schemas.microsoft.com/office/drawing/2014/main" id="{5A36A991-8955-EA9D-161D-1AD1729817DD}"/>
              </a:ext>
            </a:extLst>
          </p:cNvPr>
          <p:cNvSpPr>
            <a:spLocks noGrp="1"/>
          </p:cNvSpPr>
          <p:nvPr>
            <p:ph type="body" sz="quarter" idx="24" hasCustomPrompt="1"/>
          </p:nvPr>
        </p:nvSpPr>
        <p:spPr>
          <a:xfrm>
            <a:off x="3235576" y="2153334"/>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51 år</a:t>
            </a:r>
          </a:p>
        </p:txBody>
      </p:sp>
      <p:sp>
        <p:nvSpPr>
          <p:cNvPr id="17" name="Text Placeholder 9">
            <a:extLst>
              <a:ext uri="{FF2B5EF4-FFF2-40B4-BE49-F238E27FC236}">
                <a16:creationId xmlns:a16="http://schemas.microsoft.com/office/drawing/2014/main" id="{AB6CFBCD-841F-7435-D561-4CB8055F3076}"/>
              </a:ext>
            </a:extLst>
          </p:cNvPr>
          <p:cNvSpPr>
            <a:spLocks noGrp="1"/>
          </p:cNvSpPr>
          <p:nvPr>
            <p:ph type="body" sz="quarter" idx="27" hasCustomPrompt="1"/>
          </p:nvPr>
        </p:nvSpPr>
        <p:spPr>
          <a:xfrm>
            <a:off x="380389" y="4048973"/>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65%</a:t>
            </a:r>
          </a:p>
        </p:txBody>
      </p:sp>
      <p:sp>
        <p:nvSpPr>
          <p:cNvPr id="20" name="Text Placeholder 9">
            <a:extLst>
              <a:ext uri="{FF2B5EF4-FFF2-40B4-BE49-F238E27FC236}">
                <a16:creationId xmlns:a16="http://schemas.microsoft.com/office/drawing/2014/main" id="{37A834ED-7615-B431-7514-61CA2987FBF5}"/>
              </a:ext>
            </a:extLst>
          </p:cNvPr>
          <p:cNvSpPr>
            <a:spLocks noGrp="1"/>
          </p:cNvSpPr>
          <p:nvPr>
            <p:ph type="body" sz="quarter" idx="30" hasCustomPrompt="1"/>
          </p:nvPr>
        </p:nvSpPr>
        <p:spPr>
          <a:xfrm>
            <a:off x="3235576" y="4048973"/>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10%</a:t>
            </a:r>
          </a:p>
        </p:txBody>
      </p:sp>
      <p:sp>
        <p:nvSpPr>
          <p:cNvPr id="22" name="Text Placeholder 9">
            <a:extLst>
              <a:ext uri="{FF2B5EF4-FFF2-40B4-BE49-F238E27FC236}">
                <a16:creationId xmlns:a16="http://schemas.microsoft.com/office/drawing/2014/main" id="{EBAE6850-B8C3-A1A4-E8C8-B5DE469B1B7F}"/>
              </a:ext>
            </a:extLst>
          </p:cNvPr>
          <p:cNvSpPr>
            <a:spLocks noGrp="1"/>
          </p:cNvSpPr>
          <p:nvPr>
            <p:ph type="body" sz="quarter" idx="33" hasCustomPrompt="1"/>
          </p:nvPr>
        </p:nvSpPr>
        <p:spPr>
          <a:xfrm>
            <a:off x="6096000" y="2153334"/>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65%</a:t>
            </a:r>
          </a:p>
        </p:txBody>
      </p:sp>
      <p:sp>
        <p:nvSpPr>
          <p:cNvPr id="25" name="Text Placeholder 9">
            <a:extLst>
              <a:ext uri="{FF2B5EF4-FFF2-40B4-BE49-F238E27FC236}">
                <a16:creationId xmlns:a16="http://schemas.microsoft.com/office/drawing/2014/main" id="{20FA4720-616A-D118-AACC-E87842B0C52C}"/>
              </a:ext>
            </a:extLst>
          </p:cNvPr>
          <p:cNvSpPr>
            <a:spLocks noGrp="1"/>
          </p:cNvSpPr>
          <p:nvPr>
            <p:ph type="body" sz="quarter" idx="36" hasCustomPrompt="1"/>
          </p:nvPr>
        </p:nvSpPr>
        <p:spPr>
          <a:xfrm>
            <a:off x="8951187" y="2153334"/>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10%</a:t>
            </a:r>
          </a:p>
        </p:txBody>
      </p:sp>
      <p:sp>
        <p:nvSpPr>
          <p:cNvPr id="28" name="Text Placeholder 9">
            <a:extLst>
              <a:ext uri="{FF2B5EF4-FFF2-40B4-BE49-F238E27FC236}">
                <a16:creationId xmlns:a16="http://schemas.microsoft.com/office/drawing/2014/main" id="{54DECC96-31F6-920F-CDC8-5B14285ACF3A}"/>
              </a:ext>
            </a:extLst>
          </p:cNvPr>
          <p:cNvSpPr>
            <a:spLocks noGrp="1"/>
          </p:cNvSpPr>
          <p:nvPr>
            <p:ph type="body" sz="quarter" idx="39" hasCustomPrompt="1"/>
          </p:nvPr>
        </p:nvSpPr>
        <p:spPr>
          <a:xfrm>
            <a:off x="6096000" y="4048973"/>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434</a:t>
            </a:r>
          </a:p>
        </p:txBody>
      </p:sp>
      <p:sp>
        <p:nvSpPr>
          <p:cNvPr id="31" name="Text Placeholder 9">
            <a:extLst>
              <a:ext uri="{FF2B5EF4-FFF2-40B4-BE49-F238E27FC236}">
                <a16:creationId xmlns:a16="http://schemas.microsoft.com/office/drawing/2014/main" id="{57DC8FDA-A028-DA0B-9727-5ADF8E346457}"/>
              </a:ext>
            </a:extLst>
          </p:cNvPr>
          <p:cNvSpPr>
            <a:spLocks noGrp="1"/>
          </p:cNvSpPr>
          <p:nvPr>
            <p:ph type="body" sz="quarter" idx="42" hasCustomPrompt="1"/>
          </p:nvPr>
        </p:nvSpPr>
        <p:spPr>
          <a:xfrm>
            <a:off x="8951187" y="4048973"/>
            <a:ext cx="2700513"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51 år</a:t>
            </a:r>
          </a:p>
        </p:txBody>
      </p:sp>
      <p:sp>
        <p:nvSpPr>
          <p:cNvPr id="6" name="Date Placeholder 5">
            <a:extLst>
              <a:ext uri="{FF2B5EF4-FFF2-40B4-BE49-F238E27FC236}">
                <a16:creationId xmlns:a16="http://schemas.microsoft.com/office/drawing/2014/main" id="{7D79332B-2EEE-0361-6E28-8241F4567245}"/>
              </a:ext>
            </a:extLst>
          </p:cNvPr>
          <p:cNvSpPr>
            <a:spLocks noGrp="1"/>
          </p:cNvSpPr>
          <p:nvPr>
            <p:ph type="dt" sz="half" idx="43"/>
          </p:nvPr>
        </p:nvSpPr>
        <p:spPr/>
        <p:txBody>
          <a:bodyPr/>
          <a:lstStyle/>
          <a:p>
            <a:fld id="{D049B584-58FE-4352-B1B2-F5777E01BBE4}" type="datetime1">
              <a:rPr lang="nb-NO" noProof="0" smtClean="0"/>
              <a:t>17.04.2026</a:t>
            </a:fld>
            <a:endParaRPr lang="nb-NO" noProof="0"/>
          </a:p>
        </p:txBody>
      </p:sp>
      <p:sp>
        <p:nvSpPr>
          <p:cNvPr id="7" name="Footer Placeholder 6">
            <a:extLst>
              <a:ext uri="{FF2B5EF4-FFF2-40B4-BE49-F238E27FC236}">
                <a16:creationId xmlns:a16="http://schemas.microsoft.com/office/drawing/2014/main" id="{478F277D-52F1-8AA7-CD4A-93E08C5BAD58}"/>
              </a:ext>
            </a:extLst>
          </p:cNvPr>
          <p:cNvSpPr>
            <a:spLocks noGrp="1"/>
          </p:cNvSpPr>
          <p:nvPr>
            <p:ph type="ftr" sz="quarter" idx="44"/>
          </p:nvPr>
        </p:nvSpPr>
        <p:spPr/>
        <p:txBody>
          <a:bodyPr/>
          <a:lstStyle/>
          <a:p>
            <a:r>
              <a:rPr lang="nb-NO" noProof="0"/>
              <a:t>Sett inn presentasjonstittel via toppmeny "Sett inn - Topptekst og bunntekst"</a:t>
            </a:r>
          </a:p>
        </p:txBody>
      </p:sp>
      <p:sp>
        <p:nvSpPr>
          <p:cNvPr id="8" name="Slide Number Placeholder 7">
            <a:extLst>
              <a:ext uri="{FF2B5EF4-FFF2-40B4-BE49-F238E27FC236}">
                <a16:creationId xmlns:a16="http://schemas.microsoft.com/office/drawing/2014/main" id="{039BDF2E-D978-437F-EA89-0C66CC3EFB70}"/>
              </a:ext>
            </a:extLst>
          </p:cNvPr>
          <p:cNvSpPr>
            <a:spLocks noGrp="1"/>
          </p:cNvSpPr>
          <p:nvPr>
            <p:ph type="sldNum" sz="quarter" idx="45"/>
          </p:nvPr>
        </p:nvSpPr>
        <p:spPr/>
        <p:txBody>
          <a:bodyPr/>
          <a:lstStyle/>
          <a:p>
            <a:fld id="{36F4D1B9-59DF-4B5C-8440-F23B9F46A364}" type="slidenum">
              <a:rPr lang="nb-NO" noProof="0" smtClean="0"/>
              <a:pPr/>
              <a:t>‹#›</a:t>
            </a:fld>
            <a:endParaRPr lang="nb-NO" noProof="0"/>
          </a:p>
        </p:txBody>
      </p:sp>
      <p:sp>
        <p:nvSpPr>
          <p:cNvPr id="13" name="addin_colorlist" hidden="1">
            <a:extLst>
              <a:ext uri="{FF2B5EF4-FFF2-40B4-BE49-F238E27FC236}">
                <a16:creationId xmlns:a16="http://schemas.microsoft.com/office/drawing/2014/main" id="{D1D72B36-C993-42F9-2DD8-45574A4E1879}"/>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33" name="Text Placeholder 9">
            <a:extLst>
              <a:ext uri="{FF2B5EF4-FFF2-40B4-BE49-F238E27FC236}">
                <a16:creationId xmlns:a16="http://schemas.microsoft.com/office/drawing/2014/main" id="{CBDF639D-E6F7-3902-4DE1-686A65F4B089}"/>
              </a:ext>
            </a:extLst>
          </p:cNvPr>
          <p:cNvSpPr>
            <a:spLocks noGrp="1"/>
          </p:cNvSpPr>
          <p:nvPr>
            <p:ph type="body" sz="quarter" idx="15" hasCustomPrompt="1"/>
          </p:nvPr>
        </p:nvSpPr>
        <p:spPr>
          <a:xfrm>
            <a:off x="380389" y="3094543"/>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34" name="Text Placeholder 9">
            <a:extLst>
              <a:ext uri="{FF2B5EF4-FFF2-40B4-BE49-F238E27FC236}">
                <a16:creationId xmlns:a16="http://schemas.microsoft.com/office/drawing/2014/main" id="{F0766F5E-388A-84BE-2878-F1766F97518E}"/>
              </a:ext>
            </a:extLst>
          </p:cNvPr>
          <p:cNvSpPr>
            <a:spLocks noGrp="1"/>
          </p:cNvSpPr>
          <p:nvPr>
            <p:ph type="body" sz="quarter" idx="18" hasCustomPrompt="1"/>
          </p:nvPr>
        </p:nvSpPr>
        <p:spPr>
          <a:xfrm>
            <a:off x="380389" y="2680886"/>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49" name="Text Placeholder 9">
            <a:extLst>
              <a:ext uri="{FF2B5EF4-FFF2-40B4-BE49-F238E27FC236}">
                <a16:creationId xmlns:a16="http://schemas.microsoft.com/office/drawing/2014/main" id="{3C24DD4B-B831-25A5-2FFA-24FA3B454E11}"/>
              </a:ext>
            </a:extLst>
          </p:cNvPr>
          <p:cNvSpPr>
            <a:spLocks noGrp="1"/>
          </p:cNvSpPr>
          <p:nvPr>
            <p:ph type="body" sz="quarter" idx="46" hasCustomPrompt="1"/>
          </p:nvPr>
        </p:nvSpPr>
        <p:spPr>
          <a:xfrm>
            <a:off x="3235576" y="3094543"/>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50" name="Text Placeholder 9">
            <a:extLst>
              <a:ext uri="{FF2B5EF4-FFF2-40B4-BE49-F238E27FC236}">
                <a16:creationId xmlns:a16="http://schemas.microsoft.com/office/drawing/2014/main" id="{18D56FFC-EB80-27C5-EAD7-C1105E000FD0}"/>
              </a:ext>
            </a:extLst>
          </p:cNvPr>
          <p:cNvSpPr>
            <a:spLocks noGrp="1"/>
          </p:cNvSpPr>
          <p:nvPr>
            <p:ph type="body" sz="quarter" idx="47" hasCustomPrompt="1"/>
          </p:nvPr>
        </p:nvSpPr>
        <p:spPr>
          <a:xfrm>
            <a:off x="3235576" y="2680886"/>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51" name="Text Placeholder 9">
            <a:extLst>
              <a:ext uri="{FF2B5EF4-FFF2-40B4-BE49-F238E27FC236}">
                <a16:creationId xmlns:a16="http://schemas.microsoft.com/office/drawing/2014/main" id="{158B4922-3F99-E92D-0678-F13D25663BA8}"/>
              </a:ext>
            </a:extLst>
          </p:cNvPr>
          <p:cNvSpPr>
            <a:spLocks noGrp="1"/>
          </p:cNvSpPr>
          <p:nvPr>
            <p:ph type="body" sz="quarter" idx="48" hasCustomPrompt="1"/>
          </p:nvPr>
        </p:nvSpPr>
        <p:spPr>
          <a:xfrm>
            <a:off x="6096000" y="3094543"/>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52" name="Text Placeholder 9">
            <a:extLst>
              <a:ext uri="{FF2B5EF4-FFF2-40B4-BE49-F238E27FC236}">
                <a16:creationId xmlns:a16="http://schemas.microsoft.com/office/drawing/2014/main" id="{3697A4E0-38B7-1D80-A9A3-411C97A27BC6}"/>
              </a:ext>
            </a:extLst>
          </p:cNvPr>
          <p:cNvSpPr>
            <a:spLocks noGrp="1"/>
          </p:cNvSpPr>
          <p:nvPr>
            <p:ph type="body" sz="quarter" idx="49" hasCustomPrompt="1"/>
          </p:nvPr>
        </p:nvSpPr>
        <p:spPr>
          <a:xfrm>
            <a:off x="6096000" y="2680886"/>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55" name="Text Placeholder 9">
            <a:extLst>
              <a:ext uri="{FF2B5EF4-FFF2-40B4-BE49-F238E27FC236}">
                <a16:creationId xmlns:a16="http://schemas.microsoft.com/office/drawing/2014/main" id="{32393F94-2AF8-3439-D988-6C2FDCACB0A0}"/>
              </a:ext>
            </a:extLst>
          </p:cNvPr>
          <p:cNvSpPr>
            <a:spLocks noGrp="1"/>
          </p:cNvSpPr>
          <p:nvPr>
            <p:ph type="body" sz="quarter" idx="50" hasCustomPrompt="1"/>
          </p:nvPr>
        </p:nvSpPr>
        <p:spPr>
          <a:xfrm>
            <a:off x="8951187" y="3094543"/>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56" name="Text Placeholder 9">
            <a:extLst>
              <a:ext uri="{FF2B5EF4-FFF2-40B4-BE49-F238E27FC236}">
                <a16:creationId xmlns:a16="http://schemas.microsoft.com/office/drawing/2014/main" id="{A7BEB669-CD8D-DCF3-F40E-37C69FA68C3E}"/>
              </a:ext>
            </a:extLst>
          </p:cNvPr>
          <p:cNvSpPr>
            <a:spLocks noGrp="1"/>
          </p:cNvSpPr>
          <p:nvPr>
            <p:ph type="body" sz="quarter" idx="51" hasCustomPrompt="1"/>
          </p:nvPr>
        </p:nvSpPr>
        <p:spPr>
          <a:xfrm>
            <a:off x="8951187" y="2680886"/>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57" name="Text Placeholder 9">
            <a:extLst>
              <a:ext uri="{FF2B5EF4-FFF2-40B4-BE49-F238E27FC236}">
                <a16:creationId xmlns:a16="http://schemas.microsoft.com/office/drawing/2014/main" id="{9B58700F-6B95-67DA-6FBF-759D2AAFA68B}"/>
              </a:ext>
            </a:extLst>
          </p:cNvPr>
          <p:cNvSpPr>
            <a:spLocks noGrp="1"/>
          </p:cNvSpPr>
          <p:nvPr>
            <p:ph type="body" sz="quarter" idx="52" hasCustomPrompt="1"/>
          </p:nvPr>
        </p:nvSpPr>
        <p:spPr>
          <a:xfrm>
            <a:off x="8951187" y="4990182"/>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58" name="Text Placeholder 9">
            <a:extLst>
              <a:ext uri="{FF2B5EF4-FFF2-40B4-BE49-F238E27FC236}">
                <a16:creationId xmlns:a16="http://schemas.microsoft.com/office/drawing/2014/main" id="{1676D2C1-0C37-3B9F-4A6A-7159A8226CE5}"/>
              </a:ext>
            </a:extLst>
          </p:cNvPr>
          <p:cNvSpPr>
            <a:spLocks noGrp="1"/>
          </p:cNvSpPr>
          <p:nvPr>
            <p:ph type="body" sz="quarter" idx="53" hasCustomPrompt="1"/>
          </p:nvPr>
        </p:nvSpPr>
        <p:spPr>
          <a:xfrm>
            <a:off x="8951187" y="4576525"/>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59" name="Text Placeholder 9">
            <a:extLst>
              <a:ext uri="{FF2B5EF4-FFF2-40B4-BE49-F238E27FC236}">
                <a16:creationId xmlns:a16="http://schemas.microsoft.com/office/drawing/2014/main" id="{8B6B6C4E-66A5-2E49-E3C0-C5D58D6F85FB}"/>
              </a:ext>
            </a:extLst>
          </p:cNvPr>
          <p:cNvSpPr>
            <a:spLocks noGrp="1"/>
          </p:cNvSpPr>
          <p:nvPr>
            <p:ph type="body" sz="quarter" idx="54" hasCustomPrompt="1"/>
          </p:nvPr>
        </p:nvSpPr>
        <p:spPr>
          <a:xfrm>
            <a:off x="380389" y="4990182"/>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60" name="Text Placeholder 9">
            <a:extLst>
              <a:ext uri="{FF2B5EF4-FFF2-40B4-BE49-F238E27FC236}">
                <a16:creationId xmlns:a16="http://schemas.microsoft.com/office/drawing/2014/main" id="{02B0E91A-5E84-D856-7F82-8916FEBE960A}"/>
              </a:ext>
            </a:extLst>
          </p:cNvPr>
          <p:cNvSpPr>
            <a:spLocks noGrp="1"/>
          </p:cNvSpPr>
          <p:nvPr>
            <p:ph type="body" sz="quarter" idx="55" hasCustomPrompt="1"/>
          </p:nvPr>
        </p:nvSpPr>
        <p:spPr>
          <a:xfrm>
            <a:off x="380389" y="4576525"/>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61" name="Text Placeholder 9">
            <a:extLst>
              <a:ext uri="{FF2B5EF4-FFF2-40B4-BE49-F238E27FC236}">
                <a16:creationId xmlns:a16="http://schemas.microsoft.com/office/drawing/2014/main" id="{126A8746-7419-F72A-29D0-38BFFCD4CC72}"/>
              </a:ext>
            </a:extLst>
          </p:cNvPr>
          <p:cNvSpPr>
            <a:spLocks noGrp="1"/>
          </p:cNvSpPr>
          <p:nvPr>
            <p:ph type="body" sz="quarter" idx="56" hasCustomPrompt="1"/>
          </p:nvPr>
        </p:nvSpPr>
        <p:spPr>
          <a:xfrm>
            <a:off x="3235576" y="4990182"/>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62" name="Text Placeholder 9">
            <a:extLst>
              <a:ext uri="{FF2B5EF4-FFF2-40B4-BE49-F238E27FC236}">
                <a16:creationId xmlns:a16="http://schemas.microsoft.com/office/drawing/2014/main" id="{3C9AE8E9-80AA-81C1-274E-F606AD5588FC}"/>
              </a:ext>
            </a:extLst>
          </p:cNvPr>
          <p:cNvSpPr>
            <a:spLocks noGrp="1"/>
          </p:cNvSpPr>
          <p:nvPr>
            <p:ph type="body" sz="quarter" idx="57" hasCustomPrompt="1"/>
          </p:nvPr>
        </p:nvSpPr>
        <p:spPr>
          <a:xfrm>
            <a:off x="3235576" y="4576525"/>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63" name="Text Placeholder 9">
            <a:extLst>
              <a:ext uri="{FF2B5EF4-FFF2-40B4-BE49-F238E27FC236}">
                <a16:creationId xmlns:a16="http://schemas.microsoft.com/office/drawing/2014/main" id="{EDF856CE-A032-EE54-75F8-3E3DA80D4226}"/>
              </a:ext>
            </a:extLst>
          </p:cNvPr>
          <p:cNvSpPr>
            <a:spLocks noGrp="1"/>
          </p:cNvSpPr>
          <p:nvPr>
            <p:ph type="body" sz="quarter" idx="58" hasCustomPrompt="1"/>
          </p:nvPr>
        </p:nvSpPr>
        <p:spPr>
          <a:xfrm>
            <a:off x="6096000" y="4990182"/>
            <a:ext cx="2700513" cy="720090"/>
          </a:xfrm>
          <a:prstGeom prst="rect">
            <a:avLst/>
          </a:prstGeom>
        </p:spPr>
        <p:txBody>
          <a:bodyPr/>
          <a:lstStyle>
            <a:lvl1pPr marL="0" indent="0">
              <a:lnSpc>
                <a:spcPct val="98000"/>
              </a:lnSpc>
              <a:spcBef>
                <a:spcPts val="0"/>
              </a:spcBef>
              <a:spcAft>
                <a:spcPts val="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p:txBody>
      </p:sp>
      <p:sp>
        <p:nvSpPr>
          <p:cNvPr id="64" name="Text Placeholder 9">
            <a:extLst>
              <a:ext uri="{FF2B5EF4-FFF2-40B4-BE49-F238E27FC236}">
                <a16:creationId xmlns:a16="http://schemas.microsoft.com/office/drawing/2014/main" id="{69A6538E-5A81-AF2B-3853-3186CD94D6A3}"/>
              </a:ext>
            </a:extLst>
          </p:cNvPr>
          <p:cNvSpPr>
            <a:spLocks noGrp="1"/>
          </p:cNvSpPr>
          <p:nvPr>
            <p:ph type="body" sz="quarter" idx="59" hasCustomPrompt="1"/>
          </p:nvPr>
        </p:nvSpPr>
        <p:spPr>
          <a:xfrm>
            <a:off x="6096000" y="4576525"/>
            <a:ext cx="2700513"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2" name="Title 1">
            <a:extLst>
              <a:ext uri="{FF2B5EF4-FFF2-40B4-BE49-F238E27FC236}">
                <a16:creationId xmlns:a16="http://schemas.microsoft.com/office/drawing/2014/main" id="{AAE8E5F3-BC5F-51DD-EEEA-FA5E941A0FE0}"/>
              </a:ext>
            </a:extLst>
          </p:cNvPr>
          <p:cNvSpPr>
            <a:spLocks noGrp="1"/>
          </p:cNvSpPr>
          <p:nvPr>
            <p:ph type="ctrTitle" hasCustomPrompt="1"/>
          </p:nvPr>
        </p:nvSpPr>
        <p:spPr>
          <a:xfrm>
            <a:off x="378072"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br>
              <a:rPr lang="nb-NO" noProof="0"/>
            </a:br>
            <a:endParaRPr lang="nb-NO" noProof="0"/>
          </a:p>
        </p:txBody>
      </p:sp>
    </p:spTree>
    <p:extLst>
      <p:ext uri="{BB962C8B-B14F-4D97-AF65-F5344CB8AC3E}">
        <p14:creationId xmlns:p14="http://schemas.microsoft.com/office/powerpoint/2010/main" val="2188647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1D_Tall">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0A1DFB72-E16C-D7AB-AB9C-72E30E4B3C66}"/>
              </a:ext>
            </a:extLst>
          </p:cNvPr>
          <p:cNvSpPr>
            <a:spLocks noGrp="1"/>
          </p:cNvSpPr>
          <p:nvPr>
            <p:ph type="body" sz="quarter" idx="31" hasCustomPrompt="1"/>
          </p:nvPr>
        </p:nvSpPr>
        <p:spPr>
          <a:xfrm>
            <a:off x="6289741" y="3249526"/>
            <a:ext cx="5401027" cy="2700338"/>
          </a:xfrm>
          <a:prstGeom prst="rect">
            <a:avLst/>
          </a:prstGeom>
        </p:spPr>
        <p:txBody>
          <a:bodyPr/>
          <a:lstStyle>
            <a:lvl1pPr marL="0" indent="0">
              <a:lnSpc>
                <a:spcPct val="98000"/>
              </a:lnSpc>
              <a:spcBef>
                <a:spcPts val="0"/>
              </a:spcBef>
              <a:spcAft>
                <a:spcPts val="1600"/>
              </a:spcAft>
              <a:buNone/>
              <a:defRPr sz="125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
        <p:nvSpPr>
          <p:cNvPr id="22" name="Text Placeholder 9">
            <a:extLst>
              <a:ext uri="{FF2B5EF4-FFF2-40B4-BE49-F238E27FC236}">
                <a16:creationId xmlns:a16="http://schemas.microsoft.com/office/drawing/2014/main" id="{EBAE6850-B8C3-A1A4-E8C8-B5DE469B1B7F}"/>
              </a:ext>
            </a:extLst>
          </p:cNvPr>
          <p:cNvSpPr>
            <a:spLocks noGrp="1"/>
          </p:cNvSpPr>
          <p:nvPr>
            <p:ph type="body" sz="quarter" idx="33" hasCustomPrompt="1"/>
          </p:nvPr>
        </p:nvSpPr>
        <p:spPr>
          <a:xfrm>
            <a:off x="6288092" y="2397174"/>
            <a:ext cx="5401027"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36-48 måneder</a:t>
            </a:r>
          </a:p>
        </p:txBody>
      </p:sp>
      <p:sp>
        <p:nvSpPr>
          <p:cNvPr id="8" name="Picture Placeholder 12">
            <a:extLst>
              <a:ext uri="{FF2B5EF4-FFF2-40B4-BE49-F238E27FC236}">
                <a16:creationId xmlns:a16="http://schemas.microsoft.com/office/drawing/2014/main" id="{03F0E308-FC52-3E5F-BD2A-0EE63704F055}"/>
              </a:ext>
            </a:extLst>
          </p:cNvPr>
          <p:cNvSpPr>
            <a:spLocks noGrp="1"/>
          </p:cNvSpPr>
          <p:nvPr>
            <p:ph type="pic" sz="quarter" idx="35"/>
          </p:nvPr>
        </p:nvSpPr>
        <p:spPr>
          <a:xfrm>
            <a:off x="0" y="0"/>
            <a:ext cx="5708897" cy="6858000"/>
          </a:xfrm>
          <a:blipFill dpi="0" rotWithShape="1">
            <a:blip r:embed="rId2" cstate="email">
              <a:extLst>
                <a:ext uri="{28A0092B-C50C-407E-A947-70E740481C1C}">
                  <a14:useLocalDpi xmlns:a14="http://schemas.microsoft.com/office/drawing/2010/main"/>
                </a:ext>
              </a:extLst>
            </a:blip>
            <a:srcRect/>
            <a:stretch>
              <a:fillRect/>
            </a:stretch>
          </a:blipFill>
        </p:spPr>
        <p:txBody>
          <a:bodyPr/>
          <a:lstStyle>
            <a:lvl1pPr>
              <a:defRPr sz="1700"/>
            </a:lvl1pPr>
          </a:lstStyle>
          <a:p>
            <a:r>
              <a:rPr lang="nb-NO" noProof="0"/>
              <a:t>Klikk på ikonet for å legge til et bilde</a:t>
            </a:r>
          </a:p>
        </p:txBody>
      </p:sp>
      <p:sp>
        <p:nvSpPr>
          <p:cNvPr id="13" name="Text Placeholder 9">
            <a:extLst>
              <a:ext uri="{FF2B5EF4-FFF2-40B4-BE49-F238E27FC236}">
                <a16:creationId xmlns:a16="http://schemas.microsoft.com/office/drawing/2014/main" id="{2926E3E9-19E3-1C4D-E574-4892B0CD66F4}"/>
              </a:ext>
            </a:extLst>
          </p:cNvPr>
          <p:cNvSpPr>
            <a:spLocks noGrp="1"/>
          </p:cNvSpPr>
          <p:nvPr>
            <p:ph type="body" sz="quarter" idx="18" hasCustomPrompt="1"/>
          </p:nvPr>
        </p:nvSpPr>
        <p:spPr>
          <a:xfrm>
            <a:off x="6288092" y="2058560"/>
            <a:ext cx="5401027" cy="270034"/>
          </a:xfrm>
          <a:prstGeom prst="rect">
            <a:avLst/>
          </a:prstGeom>
        </p:spPr>
        <p:txBody>
          <a:bodyPr anchor="t"/>
          <a:lstStyle>
            <a:lvl1pPr marL="0" indent="0">
              <a:lnSpc>
                <a:spcPct val="98000"/>
              </a:lnSpc>
              <a:spcBef>
                <a:spcPts val="0"/>
              </a:spcBef>
              <a:spcAft>
                <a:spcPts val="0"/>
              </a:spcAft>
              <a:buNone/>
              <a:defRPr sz="1250" b="1" baseline="0">
                <a:latin typeface="+mj-lt"/>
                <a:cs typeface="Times New Roman" panose="02020603050405020304" pitchFamily="18" charset="0"/>
              </a:defRPr>
            </a:lvl1pPr>
          </a:lstStyle>
          <a:p>
            <a:pPr lvl="0"/>
            <a:r>
              <a:rPr lang="nb-NO" noProof="0"/>
              <a:t>Undertittel</a:t>
            </a:r>
          </a:p>
        </p:txBody>
      </p:sp>
      <p:sp>
        <p:nvSpPr>
          <p:cNvPr id="36" name="Text Placeholder 9">
            <a:extLst>
              <a:ext uri="{FF2B5EF4-FFF2-40B4-BE49-F238E27FC236}">
                <a16:creationId xmlns:a16="http://schemas.microsoft.com/office/drawing/2014/main" id="{88524E09-F9DC-13BF-DE44-79C4F7ECFFF6}"/>
              </a:ext>
            </a:extLst>
          </p:cNvPr>
          <p:cNvSpPr>
            <a:spLocks noGrp="1"/>
          </p:cNvSpPr>
          <p:nvPr>
            <p:ph type="body" sz="quarter" idx="36" hasCustomPrompt="1"/>
          </p:nvPr>
        </p:nvSpPr>
        <p:spPr>
          <a:xfrm>
            <a:off x="6288092" y="1443792"/>
            <a:ext cx="5401027"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97 000 000NOK</a:t>
            </a:r>
          </a:p>
        </p:txBody>
      </p:sp>
      <p:sp>
        <p:nvSpPr>
          <p:cNvPr id="37" name="Text Placeholder 9">
            <a:extLst>
              <a:ext uri="{FF2B5EF4-FFF2-40B4-BE49-F238E27FC236}">
                <a16:creationId xmlns:a16="http://schemas.microsoft.com/office/drawing/2014/main" id="{59DF9856-1A92-4722-C582-91339869C01B}"/>
              </a:ext>
            </a:extLst>
          </p:cNvPr>
          <p:cNvSpPr>
            <a:spLocks noGrp="1"/>
          </p:cNvSpPr>
          <p:nvPr>
            <p:ph type="body" sz="quarter" idx="37" hasCustomPrompt="1"/>
          </p:nvPr>
        </p:nvSpPr>
        <p:spPr>
          <a:xfrm>
            <a:off x="6288092" y="1105178"/>
            <a:ext cx="5401027" cy="270034"/>
          </a:xfrm>
          <a:prstGeom prst="rect">
            <a:avLst/>
          </a:prstGeom>
        </p:spPr>
        <p:txBody>
          <a:bodyPr anchor="t"/>
          <a:lstStyle>
            <a:lvl1pPr marL="0" indent="0">
              <a:lnSpc>
                <a:spcPct val="98000"/>
              </a:lnSpc>
              <a:spcBef>
                <a:spcPts val="0"/>
              </a:spcBef>
              <a:spcAft>
                <a:spcPts val="0"/>
              </a:spcAft>
              <a:buNone/>
              <a:defRPr sz="1250" b="1" baseline="0">
                <a:latin typeface="+mj-lt"/>
                <a:cs typeface="Times New Roman" panose="02020603050405020304" pitchFamily="18" charset="0"/>
              </a:defRPr>
            </a:lvl1pPr>
          </a:lstStyle>
          <a:p>
            <a:pPr lvl="0"/>
            <a:r>
              <a:rPr lang="nb-NO" noProof="0"/>
              <a:t>Undertittel</a:t>
            </a:r>
          </a:p>
        </p:txBody>
      </p:sp>
      <p:sp>
        <p:nvSpPr>
          <p:cNvPr id="2" name="Date Placeholder 1">
            <a:extLst>
              <a:ext uri="{FF2B5EF4-FFF2-40B4-BE49-F238E27FC236}">
                <a16:creationId xmlns:a16="http://schemas.microsoft.com/office/drawing/2014/main" id="{5636CFD6-4CB0-44F5-B3F1-42C7CCC54977}"/>
              </a:ext>
            </a:extLst>
          </p:cNvPr>
          <p:cNvSpPr>
            <a:spLocks noGrp="1"/>
          </p:cNvSpPr>
          <p:nvPr>
            <p:ph type="dt" sz="half" idx="38"/>
          </p:nvPr>
        </p:nvSpPr>
        <p:spPr/>
        <p:txBody>
          <a:bodyPr/>
          <a:lstStyle/>
          <a:p>
            <a:fld id="{16F63DCE-30F9-4F1A-B7C7-1C7B2EBD7D49}" type="datetime1">
              <a:rPr lang="nb-NO" noProof="0" smtClean="0"/>
              <a:t>17.04.2026</a:t>
            </a:fld>
            <a:endParaRPr lang="nb-NO" noProof="0"/>
          </a:p>
        </p:txBody>
      </p:sp>
      <p:sp>
        <p:nvSpPr>
          <p:cNvPr id="3" name="Footer Placeholder 2">
            <a:extLst>
              <a:ext uri="{FF2B5EF4-FFF2-40B4-BE49-F238E27FC236}">
                <a16:creationId xmlns:a16="http://schemas.microsoft.com/office/drawing/2014/main" id="{27CAF5E5-899C-8E2D-F3B7-ACA7BF60E622}"/>
              </a:ext>
            </a:extLst>
          </p:cNvPr>
          <p:cNvSpPr>
            <a:spLocks noGrp="1"/>
          </p:cNvSpPr>
          <p:nvPr>
            <p:ph type="ftr" sz="quarter" idx="39"/>
          </p:nvPr>
        </p:nvSpPr>
        <p:spPr/>
        <p:txBody>
          <a:bodyPr/>
          <a:lstStyle/>
          <a:p>
            <a:r>
              <a:rPr lang="nb-NO" noProof="0"/>
              <a:t>Sett inn presentasjonstittel via toppmeny "Sett inn - Topptekst og bunntekst"</a:t>
            </a:r>
          </a:p>
        </p:txBody>
      </p:sp>
      <p:sp>
        <p:nvSpPr>
          <p:cNvPr id="4" name="Slide Number Placeholder 3">
            <a:extLst>
              <a:ext uri="{FF2B5EF4-FFF2-40B4-BE49-F238E27FC236}">
                <a16:creationId xmlns:a16="http://schemas.microsoft.com/office/drawing/2014/main" id="{B1F13C81-B0A7-89CC-F9C7-59B98A32C241}"/>
              </a:ext>
            </a:extLst>
          </p:cNvPr>
          <p:cNvSpPr>
            <a:spLocks noGrp="1"/>
          </p:cNvSpPr>
          <p:nvPr>
            <p:ph type="sldNum" sz="quarter" idx="40"/>
          </p:nvPr>
        </p:nvSpPr>
        <p:spPr/>
        <p:txBody>
          <a:bodyPr/>
          <a:lstStyle/>
          <a:p>
            <a:fld id="{36F4D1B9-59DF-4B5C-8440-F23B9F46A364}" type="slidenum">
              <a:rPr lang="nb-NO" noProof="0" smtClean="0"/>
              <a:pPr/>
              <a:t>‹#›</a:t>
            </a:fld>
            <a:endParaRPr lang="nb-NO" noProof="0"/>
          </a:p>
        </p:txBody>
      </p:sp>
      <p:sp>
        <p:nvSpPr>
          <p:cNvPr id="6" name="addin_colorlist" hidden="1">
            <a:extLst>
              <a:ext uri="{FF2B5EF4-FFF2-40B4-BE49-F238E27FC236}">
                <a16:creationId xmlns:a16="http://schemas.microsoft.com/office/drawing/2014/main" id="{3D73131E-C832-9EE1-12C5-48F98D9D7E7D}"/>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Tree>
    <p:extLst>
      <p:ext uri="{BB962C8B-B14F-4D97-AF65-F5344CB8AC3E}">
        <p14:creationId xmlns:p14="http://schemas.microsoft.com/office/powerpoint/2010/main" val="24427464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1E_Tall">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0A1DFB72-E16C-D7AB-AB9C-72E30E4B3C66}"/>
              </a:ext>
            </a:extLst>
          </p:cNvPr>
          <p:cNvSpPr>
            <a:spLocks noGrp="1"/>
          </p:cNvSpPr>
          <p:nvPr>
            <p:ph type="body" sz="quarter" idx="31" hasCustomPrompt="1"/>
          </p:nvPr>
        </p:nvSpPr>
        <p:spPr>
          <a:xfrm>
            <a:off x="6289741" y="3249526"/>
            <a:ext cx="5401027" cy="2700338"/>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
        <p:nvSpPr>
          <p:cNvPr id="22" name="Text Placeholder 9">
            <a:extLst>
              <a:ext uri="{FF2B5EF4-FFF2-40B4-BE49-F238E27FC236}">
                <a16:creationId xmlns:a16="http://schemas.microsoft.com/office/drawing/2014/main" id="{EBAE6850-B8C3-A1A4-E8C8-B5DE469B1B7F}"/>
              </a:ext>
            </a:extLst>
          </p:cNvPr>
          <p:cNvSpPr>
            <a:spLocks noGrp="1"/>
          </p:cNvSpPr>
          <p:nvPr>
            <p:ph type="body" sz="quarter" idx="33" hasCustomPrompt="1"/>
          </p:nvPr>
        </p:nvSpPr>
        <p:spPr>
          <a:xfrm>
            <a:off x="6288092" y="2397174"/>
            <a:ext cx="5401027"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36-48 måneder</a:t>
            </a:r>
          </a:p>
        </p:txBody>
      </p:sp>
      <p:sp>
        <p:nvSpPr>
          <p:cNvPr id="13" name="Text Placeholder 9">
            <a:extLst>
              <a:ext uri="{FF2B5EF4-FFF2-40B4-BE49-F238E27FC236}">
                <a16:creationId xmlns:a16="http://schemas.microsoft.com/office/drawing/2014/main" id="{2926E3E9-19E3-1C4D-E574-4892B0CD66F4}"/>
              </a:ext>
            </a:extLst>
          </p:cNvPr>
          <p:cNvSpPr>
            <a:spLocks noGrp="1"/>
          </p:cNvSpPr>
          <p:nvPr>
            <p:ph type="body" sz="quarter" idx="18" hasCustomPrompt="1"/>
          </p:nvPr>
        </p:nvSpPr>
        <p:spPr>
          <a:xfrm>
            <a:off x="6288092" y="2058560"/>
            <a:ext cx="5401027"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36" name="Text Placeholder 9">
            <a:extLst>
              <a:ext uri="{FF2B5EF4-FFF2-40B4-BE49-F238E27FC236}">
                <a16:creationId xmlns:a16="http://schemas.microsoft.com/office/drawing/2014/main" id="{88524E09-F9DC-13BF-DE44-79C4F7ECFFF6}"/>
              </a:ext>
            </a:extLst>
          </p:cNvPr>
          <p:cNvSpPr>
            <a:spLocks noGrp="1"/>
          </p:cNvSpPr>
          <p:nvPr>
            <p:ph type="body" sz="quarter" idx="36" hasCustomPrompt="1"/>
          </p:nvPr>
        </p:nvSpPr>
        <p:spPr>
          <a:xfrm>
            <a:off x="6288092" y="1443792"/>
            <a:ext cx="5401027"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lvl="0"/>
            <a:r>
              <a:rPr lang="nb-NO" noProof="0"/>
              <a:t>97 000 000NOK</a:t>
            </a:r>
          </a:p>
        </p:txBody>
      </p:sp>
      <p:sp>
        <p:nvSpPr>
          <p:cNvPr id="37" name="Text Placeholder 9">
            <a:extLst>
              <a:ext uri="{FF2B5EF4-FFF2-40B4-BE49-F238E27FC236}">
                <a16:creationId xmlns:a16="http://schemas.microsoft.com/office/drawing/2014/main" id="{59DF9856-1A92-4722-C582-91339869C01B}"/>
              </a:ext>
            </a:extLst>
          </p:cNvPr>
          <p:cNvSpPr>
            <a:spLocks noGrp="1"/>
          </p:cNvSpPr>
          <p:nvPr>
            <p:ph type="body" sz="quarter" idx="37" hasCustomPrompt="1"/>
          </p:nvPr>
        </p:nvSpPr>
        <p:spPr>
          <a:xfrm>
            <a:off x="6288092" y="1105178"/>
            <a:ext cx="5401027"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3" name="Date Placeholder 2">
            <a:extLst>
              <a:ext uri="{FF2B5EF4-FFF2-40B4-BE49-F238E27FC236}">
                <a16:creationId xmlns:a16="http://schemas.microsoft.com/office/drawing/2014/main" id="{28EFDD95-266C-BDB3-A745-50DC3EA66F1A}"/>
              </a:ext>
            </a:extLst>
          </p:cNvPr>
          <p:cNvSpPr>
            <a:spLocks noGrp="1"/>
          </p:cNvSpPr>
          <p:nvPr>
            <p:ph type="dt" sz="half" idx="38"/>
          </p:nvPr>
        </p:nvSpPr>
        <p:spPr/>
        <p:txBody>
          <a:bodyPr/>
          <a:lstStyle/>
          <a:p>
            <a:fld id="{B9113BCA-7D8E-4EB4-AB97-A17AB0D4B447}" type="datetime1">
              <a:rPr lang="nb-NO" noProof="0" smtClean="0"/>
              <a:t>17.04.2026</a:t>
            </a:fld>
            <a:endParaRPr lang="nb-NO" noProof="0"/>
          </a:p>
        </p:txBody>
      </p:sp>
      <p:sp>
        <p:nvSpPr>
          <p:cNvPr id="4" name="Footer Placeholder 3">
            <a:extLst>
              <a:ext uri="{FF2B5EF4-FFF2-40B4-BE49-F238E27FC236}">
                <a16:creationId xmlns:a16="http://schemas.microsoft.com/office/drawing/2014/main" id="{9AC45CCA-7FEC-C18A-9056-414CE8AD8A69}"/>
              </a:ext>
            </a:extLst>
          </p:cNvPr>
          <p:cNvSpPr>
            <a:spLocks noGrp="1"/>
          </p:cNvSpPr>
          <p:nvPr>
            <p:ph type="ftr" sz="quarter" idx="39"/>
          </p:nvPr>
        </p:nvSpPr>
        <p:spPr/>
        <p:txBody>
          <a:body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AC5936A8-6AAD-FE7F-CBE1-C999892A002D}"/>
              </a:ext>
            </a:extLst>
          </p:cNvPr>
          <p:cNvSpPr>
            <a:spLocks noGrp="1"/>
          </p:cNvSpPr>
          <p:nvPr>
            <p:ph type="sldNum" sz="quarter" idx="40"/>
          </p:nvPr>
        </p:nvSpPr>
        <p:spPr/>
        <p:txBody>
          <a:bodyPr/>
          <a:lstStyle/>
          <a:p>
            <a:fld id="{36F4D1B9-59DF-4B5C-8440-F23B9F46A364}" type="slidenum">
              <a:rPr lang="nb-NO" noProof="0" smtClean="0"/>
              <a:pPr/>
              <a:t>‹#›</a:t>
            </a:fld>
            <a:endParaRPr lang="nb-NO" noProof="0"/>
          </a:p>
        </p:txBody>
      </p:sp>
      <p:sp>
        <p:nvSpPr>
          <p:cNvPr id="8" name="Graphic 12">
            <a:extLst>
              <a:ext uri="{FF2B5EF4-FFF2-40B4-BE49-F238E27FC236}">
                <a16:creationId xmlns:a16="http://schemas.microsoft.com/office/drawing/2014/main" id="{FB9ECF72-E725-0305-96A2-A824F036F5D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7" name="addin_colorlist" hidden="1">
            <a:extLst>
              <a:ext uri="{FF2B5EF4-FFF2-40B4-BE49-F238E27FC236}">
                <a16:creationId xmlns:a16="http://schemas.microsoft.com/office/drawing/2014/main" id="{02A14E1F-32EA-BF02-0DA2-2447957904AA}"/>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9" name="Title 1">
            <a:extLst>
              <a:ext uri="{FF2B5EF4-FFF2-40B4-BE49-F238E27FC236}">
                <a16:creationId xmlns:a16="http://schemas.microsoft.com/office/drawing/2014/main" id="{F1BFD942-BAC8-7BDE-05F4-B2EA148FCFAB}"/>
              </a:ext>
            </a:extLst>
          </p:cNvPr>
          <p:cNvSpPr>
            <a:spLocks noGrp="1"/>
          </p:cNvSpPr>
          <p:nvPr>
            <p:ph type="ctrTitle" hasCustomPrompt="1"/>
          </p:nvPr>
        </p:nvSpPr>
        <p:spPr>
          <a:xfrm>
            <a:off x="378071" y="1025792"/>
            <a:ext cx="5040958"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Tree>
    <p:extLst>
      <p:ext uri="{BB962C8B-B14F-4D97-AF65-F5344CB8AC3E}">
        <p14:creationId xmlns:p14="http://schemas.microsoft.com/office/powerpoint/2010/main" val="1669931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1E_Forside">
    <p:bg>
      <p:bgPr>
        <a:solidFill>
          <a:srgbClr val="D6E8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38FA67-B1F6-EBAB-1AD2-A0E9FDEA687D}"/>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6320CA1A-8C61-4D43-8051-8BC956D7F739}" type="datetime1">
              <a:rPr lang="nb-NO" noProof="0" smtClean="0"/>
              <a:t>17.04.2026</a:t>
            </a:fld>
            <a:endParaRPr lang="nb-NO" noProof="0"/>
          </a:p>
        </p:txBody>
      </p:sp>
      <p:sp>
        <p:nvSpPr>
          <p:cNvPr id="5" name="Footer Placeholder 4">
            <a:extLst>
              <a:ext uri="{FF2B5EF4-FFF2-40B4-BE49-F238E27FC236}">
                <a16:creationId xmlns:a16="http://schemas.microsoft.com/office/drawing/2014/main" id="{C88CCC47-C9B8-3060-D983-2F00A9F71863}"/>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D8D7FAD2-D84C-E416-630B-C15855D2689C}"/>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11" name="Rectangle 10">
            <a:extLst>
              <a:ext uri="{FF2B5EF4-FFF2-40B4-BE49-F238E27FC236}">
                <a16:creationId xmlns:a16="http://schemas.microsoft.com/office/drawing/2014/main" id="{A42B6D02-907A-1D13-0587-A3FF032A236E}"/>
              </a:ext>
            </a:extLst>
          </p:cNvPr>
          <p:cNvSpPr/>
          <p:nvPr userDrawn="1"/>
        </p:nvSpPr>
        <p:spPr>
          <a:xfrm>
            <a:off x="11625263" y="0"/>
            <a:ext cx="56673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00" noProof="0"/>
          </a:p>
        </p:txBody>
      </p:sp>
      <p:sp>
        <p:nvSpPr>
          <p:cNvPr id="8" name="addin_colorlist" hidden="1">
            <a:extLst>
              <a:ext uri="{FF2B5EF4-FFF2-40B4-BE49-F238E27FC236}">
                <a16:creationId xmlns:a16="http://schemas.microsoft.com/office/drawing/2014/main" id="{EC64F157-0CB1-81FB-F879-5BB51D0901A6}"/>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pic>
        <p:nvPicPr>
          <p:cNvPr id="9" name="LogoSymbol">
            <a:extLst>
              <a:ext uri="{FF2B5EF4-FFF2-40B4-BE49-F238E27FC236}">
                <a16:creationId xmlns:a16="http://schemas.microsoft.com/office/drawing/2014/main" id="{A6B24AEA-531E-BFA7-016D-6EC5228E56A4}"/>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rot="16200000">
            <a:off x="11786375" y="6439332"/>
            <a:ext cx="245165" cy="245180"/>
          </a:xfrm>
          <a:prstGeom prst="rect">
            <a:avLst/>
          </a:prstGeom>
        </p:spPr>
      </p:pic>
      <p:pic>
        <p:nvPicPr>
          <p:cNvPr id="10" name="logo_engelsk" hidden="1">
            <a:extLst>
              <a:ext uri="{FF2B5EF4-FFF2-40B4-BE49-F238E27FC236}">
                <a16:creationId xmlns:a16="http://schemas.microsoft.com/office/drawing/2014/main" id="{063FE583-A752-C25C-B1A6-A9CC91A773D0}"/>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11351359" y="5639124"/>
            <a:ext cx="1154331" cy="267858"/>
          </a:xfrm>
          <a:prstGeom prst="rect">
            <a:avLst/>
          </a:prstGeom>
        </p:spPr>
      </p:pic>
      <p:pic>
        <p:nvPicPr>
          <p:cNvPr id="15" name="logo_bokmal">
            <a:extLst>
              <a:ext uri="{FF2B5EF4-FFF2-40B4-BE49-F238E27FC236}">
                <a16:creationId xmlns:a16="http://schemas.microsoft.com/office/drawing/2014/main" id="{1AE835F7-E3AA-1FCF-1FEB-35504B25EAF0}"/>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409499" y="5757863"/>
            <a:ext cx="1032144" cy="133225"/>
          </a:xfrm>
          <a:prstGeom prst="rect">
            <a:avLst/>
          </a:prstGeom>
        </p:spPr>
      </p:pic>
      <p:pic>
        <p:nvPicPr>
          <p:cNvPr id="17" name="logo_nynorsk" hidden="1">
            <a:extLst>
              <a:ext uri="{FF2B5EF4-FFF2-40B4-BE49-F238E27FC236}">
                <a16:creationId xmlns:a16="http://schemas.microsoft.com/office/drawing/2014/main" id="{D5171C28-AD44-AF8E-D8FD-2A767D00931C}"/>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451439" y="5802148"/>
            <a:ext cx="948567" cy="132922"/>
          </a:xfrm>
          <a:prstGeom prst="rect">
            <a:avLst/>
          </a:prstGeom>
        </p:spPr>
      </p:pic>
      <p:sp>
        <p:nvSpPr>
          <p:cNvPr id="18" name="Subtitle 2">
            <a:extLst>
              <a:ext uri="{FF2B5EF4-FFF2-40B4-BE49-F238E27FC236}">
                <a16:creationId xmlns:a16="http://schemas.microsoft.com/office/drawing/2014/main" id="{35644B43-866B-772A-5C7F-752AB9B6BCBC}"/>
              </a:ext>
            </a:extLst>
          </p:cNvPr>
          <p:cNvSpPr>
            <a:spLocks noGrp="1"/>
          </p:cNvSpPr>
          <p:nvPr>
            <p:ph type="subTitle" idx="1" hasCustomPrompt="1"/>
          </p:nvPr>
        </p:nvSpPr>
        <p:spPr>
          <a:xfrm>
            <a:off x="378072" y="3060383"/>
            <a:ext cx="3600684" cy="1440180"/>
          </a:xfrm>
          <a:prstGeom prst="rect">
            <a:avLst/>
          </a:prstGeom>
        </p:spPr>
        <p:txBody>
          <a:bodyPr anchor="t"/>
          <a:lstStyle>
            <a:lvl1pPr marL="0" indent="0" algn="l">
              <a:lnSpc>
                <a:spcPct val="98000"/>
              </a:lnSpc>
              <a:spcBef>
                <a:spcPts val="0"/>
              </a:spcBef>
              <a:buNone/>
              <a:defRPr sz="1250" spc="0" baseline="0"/>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Her er det plass til en undertittel som kan gå over flere linjer</a:t>
            </a:r>
          </a:p>
        </p:txBody>
      </p:sp>
      <p:sp>
        <p:nvSpPr>
          <p:cNvPr id="2" name="Title 1">
            <a:extLst>
              <a:ext uri="{FF2B5EF4-FFF2-40B4-BE49-F238E27FC236}">
                <a16:creationId xmlns:a16="http://schemas.microsoft.com/office/drawing/2014/main" id="{376E9806-1FFD-4A81-06E4-9CC6C9DF4712}"/>
              </a:ext>
            </a:extLst>
          </p:cNvPr>
          <p:cNvSpPr>
            <a:spLocks noGrp="1"/>
          </p:cNvSpPr>
          <p:nvPr>
            <p:ph type="ctrTitle" hasCustomPrompt="1"/>
          </p:nvPr>
        </p:nvSpPr>
        <p:spPr>
          <a:xfrm>
            <a:off x="378072" y="161961"/>
            <a:ext cx="6841301" cy="2520315"/>
          </a:xfrm>
        </p:spPr>
        <p:txBody>
          <a:bodyPr anchor="b"/>
          <a:lstStyle>
            <a:lvl1pPr algn="l">
              <a:lnSpc>
                <a:spcPct val="98000"/>
              </a:lnSpc>
              <a:spcBef>
                <a:spcPts val="0"/>
              </a:spcBef>
              <a:defRPr sz="5100" spc="0" baseline="0"/>
            </a:lvl1pPr>
          </a:lstStyle>
          <a:p>
            <a:r>
              <a:rPr lang="nb-NO"/>
              <a:t>Her er det plass til en overskrift over flere linjer</a:t>
            </a:r>
          </a:p>
        </p:txBody>
      </p:sp>
      <p:sp>
        <p:nvSpPr>
          <p:cNvPr id="3" name="Text Placeholder 9">
            <a:extLst>
              <a:ext uri="{FF2B5EF4-FFF2-40B4-BE49-F238E27FC236}">
                <a16:creationId xmlns:a16="http://schemas.microsoft.com/office/drawing/2014/main" id="{EC7698B7-CB56-1BCE-40BB-B65802C3CFC7}"/>
              </a:ext>
            </a:extLst>
          </p:cNvPr>
          <p:cNvSpPr>
            <a:spLocks noGrp="1"/>
          </p:cNvSpPr>
          <p:nvPr>
            <p:ph type="body" sz="quarter" idx="13" hasCustomPrompt="1"/>
          </p:nvPr>
        </p:nvSpPr>
        <p:spPr>
          <a:xfrm>
            <a:off x="378071" y="5803903"/>
            <a:ext cx="3600684" cy="812797"/>
          </a:xfrm>
          <a:prstGeom prst="rect">
            <a:avLst/>
          </a:prstGeom>
        </p:spPr>
        <p:txBody>
          <a:bodyPr anchor="b">
            <a:noAutofit/>
          </a:bodyPr>
          <a:lstStyle>
            <a:lvl1pPr marL="0" indent="0">
              <a:lnSpc>
                <a:spcPts val="1500"/>
              </a:lnSpc>
              <a:spcBef>
                <a:spcPts val="0"/>
              </a:spcBef>
              <a:spcAft>
                <a:spcPts val="500"/>
              </a:spcAft>
              <a:buNone/>
              <a:defRPr sz="850" spc="0" baseline="0">
                <a:latin typeface="IBM Plex Mono" panose="020B0509050203000203" pitchFamily="49" charset="0"/>
                <a:cs typeface="Times New Roman" panose="02020603050405020304" pitchFamily="18" charset="0"/>
              </a:defRPr>
            </a:lvl1pPr>
          </a:lstStyle>
          <a:p>
            <a:pPr lvl="0"/>
            <a:r>
              <a:rPr lang="nb-NO" noProof="0"/>
              <a:t>Sett inn - Institusjon/Navn/Tittel/Dato</a:t>
            </a:r>
          </a:p>
        </p:txBody>
      </p:sp>
    </p:spTree>
    <p:extLst>
      <p:ext uri="{BB962C8B-B14F-4D97-AF65-F5344CB8AC3E}">
        <p14:creationId xmlns:p14="http://schemas.microsoft.com/office/powerpoint/2010/main" val="36439959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2A_Infografikk">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5" name="Text Placeholder 9">
            <a:extLst>
              <a:ext uri="{FF2B5EF4-FFF2-40B4-BE49-F238E27FC236}">
                <a16:creationId xmlns:a16="http://schemas.microsoft.com/office/drawing/2014/main" id="{04143994-9C8D-FACB-54F8-87171D0EA9E8}"/>
              </a:ext>
            </a:extLst>
          </p:cNvPr>
          <p:cNvSpPr>
            <a:spLocks noGrp="1"/>
          </p:cNvSpPr>
          <p:nvPr>
            <p:ph type="body" sz="quarter" idx="16" hasCustomPrompt="1"/>
          </p:nvPr>
        </p:nvSpPr>
        <p:spPr>
          <a:xfrm>
            <a:off x="378071" y="2132206"/>
            <a:ext cx="5040958" cy="3817657"/>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1600"/>
              </a:spcAft>
              <a:buClrTx/>
              <a:buSzTx/>
              <a:buFont typeface="Arial" panose="020B0604020202020204" pitchFamily="34" charset="0"/>
              <a:buNone/>
              <a:tabLst/>
              <a:defRPr/>
            </a:pPr>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a:p>
            <a:pPr lvl="0"/>
            <a:endParaRPr lang="nb-NO" noProof="0"/>
          </a:p>
        </p:txBody>
      </p:sp>
      <p:sp>
        <p:nvSpPr>
          <p:cNvPr id="16" name="Text Placeholder 15">
            <a:extLst>
              <a:ext uri="{FF2B5EF4-FFF2-40B4-BE49-F238E27FC236}">
                <a16:creationId xmlns:a16="http://schemas.microsoft.com/office/drawing/2014/main" id="{C6AC8406-8CD6-CA07-9AE6-B0DDE2CAAC4D}"/>
              </a:ext>
            </a:extLst>
          </p:cNvPr>
          <p:cNvSpPr>
            <a:spLocks noGrp="1"/>
          </p:cNvSpPr>
          <p:nvPr>
            <p:ph type="body" sz="quarter" idx="42" hasCustomPrompt="1"/>
          </p:nvPr>
        </p:nvSpPr>
        <p:spPr>
          <a:xfrm>
            <a:off x="6288328" y="6300461"/>
            <a:ext cx="4114800" cy="270034"/>
          </a:xfrm>
          <a:prstGeom prst="rect">
            <a:avLst/>
          </a:prstGeom>
        </p:spPr>
        <p:txBody>
          <a:bodyPr lIns="0" tIns="0" rIns="0" bIns="0" anchor="ctr"/>
          <a:lstStyle>
            <a:lvl1pPr marL="0" indent="0" algn="l">
              <a:lnSpc>
                <a:spcPct val="100000"/>
              </a:lnSpc>
              <a:spcBef>
                <a:spcPct val="0"/>
              </a:spcBef>
              <a:spcAft>
                <a:spcPts val="0"/>
              </a:spcAft>
              <a:buClrTx/>
              <a:buFontTx/>
              <a:buNone/>
              <a:defRPr sz="850" b="0" i="0" u="none" cap="none" spc="0" baseline="0">
                <a:solidFill>
                  <a:srgbClr val="000000"/>
                </a:solidFill>
                <a:latin typeface="IBM Plex Mono" panose="020B0509050203000203" pitchFamily="49" charset="0"/>
              </a:defRPr>
            </a:lvl1pPr>
            <a:lvl2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2pPr>
            <a:lvl3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3pPr>
            <a:lvl4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4pPr>
            <a:lvl5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5pPr>
          </a:lstStyle>
          <a:p>
            <a:pPr lvl="0"/>
            <a:r>
              <a:rPr lang="nb-NO" noProof="0"/>
              <a:t>Diagramnavn og informasjon</a:t>
            </a:r>
          </a:p>
        </p:txBody>
      </p:sp>
      <p:sp>
        <p:nvSpPr>
          <p:cNvPr id="21" name="Content Placeholder 20">
            <a:extLst>
              <a:ext uri="{FF2B5EF4-FFF2-40B4-BE49-F238E27FC236}">
                <a16:creationId xmlns:a16="http://schemas.microsoft.com/office/drawing/2014/main" id="{592D0101-6E97-3287-0CE9-8B85DDCA62A6}"/>
              </a:ext>
            </a:extLst>
          </p:cNvPr>
          <p:cNvSpPr>
            <a:spLocks noGrp="1"/>
          </p:cNvSpPr>
          <p:nvPr>
            <p:ph sz="quarter" idx="45" hasCustomPrompt="1"/>
          </p:nvPr>
        </p:nvSpPr>
        <p:spPr>
          <a:xfrm>
            <a:off x="6289741" y="1025791"/>
            <a:ext cx="5522872" cy="4924072"/>
          </a:xfrm>
          <a:prstGeom prst="rect">
            <a:avLst/>
          </a:prstGeom>
        </p:spPr>
        <p:txBody>
          <a:bodyPr lIns="0" tIns="0" rIns="0" bIns="0"/>
          <a:lstStyle>
            <a:lvl1pPr marL="228578" indent="-108000" algn="l">
              <a:lnSpc>
                <a:spcPct val="90000"/>
              </a:lnSpc>
              <a:spcBef>
                <a:spcPts val="10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1pPr>
            <a:lvl2pPr marL="457155"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2pPr>
            <a:lvl3pPr marL="685733"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3pPr>
            <a:lvl4pPr marL="914310"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4pPr>
            <a:lvl5pPr marL="1142888"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5pPr>
          </a:lstStyle>
          <a:p>
            <a:pPr lvl="0"/>
            <a:r>
              <a:rPr lang="nb-NO" noProof="0"/>
              <a:t>Sett inn Infografikk</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6" name="addin_colorlist" hidden="1">
            <a:extLst>
              <a:ext uri="{FF2B5EF4-FFF2-40B4-BE49-F238E27FC236}">
                <a16:creationId xmlns:a16="http://schemas.microsoft.com/office/drawing/2014/main" id="{3955E3C1-6A54-3BDA-66BE-03A3F0D3E2C2}"/>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2" name="Title 1">
            <a:extLst>
              <a:ext uri="{FF2B5EF4-FFF2-40B4-BE49-F238E27FC236}">
                <a16:creationId xmlns:a16="http://schemas.microsoft.com/office/drawing/2014/main" id="{00A69AF6-DCFD-F5CA-5BB7-05342A884188}"/>
              </a:ext>
            </a:extLst>
          </p:cNvPr>
          <p:cNvSpPr>
            <a:spLocks noGrp="1"/>
          </p:cNvSpPr>
          <p:nvPr>
            <p:ph type="ctrTitle" hasCustomPrompt="1"/>
          </p:nvPr>
        </p:nvSpPr>
        <p:spPr>
          <a:xfrm>
            <a:off x="378071" y="1025792"/>
            <a:ext cx="5040958"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
        <p:nvSpPr>
          <p:cNvPr id="7" name="Date Placeholder 6">
            <a:extLst>
              <a:ext uri="{FF2B5EF4-FFF2-40B4-BE49-F238E27FC236}">
                <a16:creationId xmlns:a16="http://schemas.microsoft.com/office/drawing/2014/main" id="{AF0AC500-CD1B-71F2-9153-FD683219DF8E}"/>
              </a:ext>
            </a:extLst>
          </p:cNvPr>
          <p:cNvSpPr>
            <a:spLocks noGrp="1"/>
          </p:cNvSpPr>
          <p:nvPr>
            <p:ph type="dt" sz="half" idx="46"/>
          </p:nvPr>
        </p:nvSpPr>
        <p:spPr/>
        <p:txBody>
          <a:bodyPr/>
          <a:lstStyle/>
          <a:p>
            <a:fld id="{ACD1C610-CF41-475E-9BC0-08DC8100DF62}" type="datetime1">
              <a:rPr lang="nb-NO" smtClean="0"/>
              <a:t>17.04.2026</a:t>
            </a:fld>
            <a:endParaRPr lang="nb-NO"/>
          </a:p>
        </p:txBody>
      </p:sp>
      <p:sp>
        <p:nvSpPr>
          <p:cNvPr id="8" name="Footer Placeholder 7">
            <a:extLst>
              <a:ext uri="{FF2B5EF4-FFF2-40B4-BE49-F238E27FC236}">
                <a16:creationId xmlns:a16="http://schemas.microsoft.com/office/drawing/2014/main" id="{9893DB50-DC91-B671-9627-9BB31AA98E2C}"/>
              </a:ext>
            </a:extLst>
          </p:cNvPr>
          <p:cNvSpPr>
            <a:spLocks noGrp="1"/>
          </p:cNvSpPr>
          <p:nvPr>
            <p:ph type="ftr" sz="quarter" idx="47"/>
          </p:nvPr>
        </p:nvSpPr>
        <p:spPr/>
        <p:txBody>
          <a:bodyPr/>
          <a:lstStyle/>
          <a:p>
            <a:r>
              <a:rPr lang="nb-NO"/>
              <a:t>Sett inn presentasjonstittel via toppmeny "Sett inn - Topptekst og bunntekst"</a:t>
            </a:r>
          </a:p>
        </p:txBody>
      </p:sp>
      <p:sp>
        <p:nvSpPr>
          <p:cNvPr id="10" name="Slide Number Placeholder 9">
            <a:extLst>
              <a:ext uri="{FF2B5EF4-FFF2-40B4-BE49-F238E27FC236}">
                <a16:creationId xmlns:a16="http://schemas.microsoft.com/office/drawing/2014/main" id="{DC655158-EFCB-D8B3-0E9B-B81FB4FE97FD}"/>
              </a:ext>
            </a:extLst>
          </p:cNvPr>
          <p:cNvSpPr>
            <a:spLocks noGrp="1"/>
          </p:cNvSpPr>
          <p:nvPr>
            <p:ph type="sldNum" sz="quarter" idx="48"/>
          </p:nvPr>
        </p:nvSpPr>
        <p:spPr/>
        <p:txBody>
          <a:bodyPr/>
          <a:lstStyle/>
          <a:p>
            <a:fld id="{36F4D1B9-59DF-4B5C-8440-F23B9F46A364}" type="slidenum">
              <a:rPr lang="nb-NO" smtClean="0"/>
              <a:pPr/>
              <a:t>‹#›</a:t>
            </a:fld>
            <a:endParaRPr lang="nb-NO"/>
          </a:p>
        </p:txBody>
      </p:sp>
    </p:spTree>
    <p:extLst>
      <p:ext uri="{BB962C8B-B14F-4D97-AF65-F5344CB8AC3E}">
        <p14:creationId xmlns:p14="http://schemas.microsoft.com/office/powerpoint/2010/main" val="423649619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2B_Infografikk">
    <p:bg>
      <p:bgPr>
        <a:solidFill>
          <a:schemeClr val="bg1"/>
        </a:solidFill>
        <a:effectLst/>
      </p:bgPr>
    </p:bg>
    <p:spTree>
      <p:nvGrpSpPr>
        <p:cNvPr id="1" name=""/>
        <p:cNvGrpSpPr/>
        <p:nvPr/>
      </p:nvGrpSpPr>
      <p:grpSpPr>
        <a:xfrm>
          <a:off x="0" y="0"/>
          <a:ext cx="0" cy="0"/>
          <a:chOff x="0" y="0"/>
          <a:chExt cx="0" cy="0"/>
        </a:xfrm>
      </p:grpSpPr>
      <p:sp>
        <p:nvSpPr>
          <p:cNvPr id="5" name="Text Placeholder 9">
            <a:extLst>
              <a:ext uri="{FF2B5EF4-FFF2-40B4-BE49-F238E27FC236}">
                <a16:creationId xmlns:a16="http://schemas.microsoft.com/office/drawing/2014/main" id="{0A1DFB72-E16C-D7AB-AB9C-72E30E4B3C66}"/>
              </a:ext>
            </a:extLst>
          </p:cNvPr>
          <p:cNvSpPr>
            <a:spLocks noGrp="1"/>
          </p:cNvSpPr>
          <p:nvPr>
            <p:ph type="body" sz="quarter" idx="31" hasCustomPrompt="1"/>
          </p:nvPr>
        </p:nvSpPr>
        <p:spPr>
          <a:xfrm>
            <a:off x="6289741" y="3249526"/>
            <a:ext cx="5401027" cy="2700338"/>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
        <p:nvSpPr>
          <p:cNvPr id="22" name="Text Placeholder 9">
            <a:extLst>
              <a:ext uri="{FF2B5EF4-FFF2-40B4-BE49-F238E27FC236}">
                <a16:creationId xmlns:a16="http://schemas.microsoft.com/office/drawing/2014/main" id="{EBAE6850-B8C3-A1A4-E8C8-B5DE469B1B7F}"/>
              </a:ext>
            </a:extLst>
          </p:cNvPr>
          <p:cNvSpPr>
            <a:spLocks noGrp="1"/>
          </p:cNvSpPr>
          <p:nvPr>
            <p:ph type="body" sz="quarter" idx="33" hasCustomPrompt="1"/>
          </p:nvPr>
        </p:nvSpPr>
        <p:spPr>
          <a:xfrm>
            <a:off x="6288092" y="2317787"/>
            <a:ext cx="5401027"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0"/>
              </a:spcAft>
              <a:buClrTx/>
              <a:buSzTx/>
              <a:buFont typeface="Arial" panose="020B0604020202020204" pitchFamily="34" charset="0"/>
              <a:buNone/>
              <a:tabLst/>
              <a:defRPr/>
            </a:pPr>
            <a:r>
              <a:rPr lang="nb-NO" noProof="0"/>
              <a:t>36-48 måneder</a:t>
            </a:r>
          </a:p>
        </p:txBody>
      </p:sp>
      <p:sp>
        <p:nvSpPr>
          <p:cNvPr id="13" name="Text Placeholder 9">
            <a:extLst>
              <a:ext uri="{FF2B5EF4-FFF2-40B4-BE49-F238E27FC236}">
                <a16:creationId xmlns:a16="http://schemas.microsoft.com/office/drawing/2014/main" id="{2926E3E9-19E3-1C4D-E574-4892B0CD66F4}"/>
              </a:ext>
            </a:extLst>
          </p:cNvPr>
          <p:cNvSpPr>
            <a:spLocks noGrp="1"/>
          </p:cNvSpPr>
          <p:nvPr>
            <p:ph type="body" sz="quarter" idx="18" hasCustomPrompt="1"/>
          </p:nvPr>
        </p:nvSpPr>
        <p:spPr>
          <a:xfrm>
            <a:off x="6288092" y="1979173"/>
            <a:ext cx="5401027"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0"/>
              </a:spcAft>
              <a:buClrTx/>
              <a:buSzTx/>
              <a:buFont typeface="Arial" panose="020B0604020202020204" pitchFamily="34" charset="0"/>
              <a:buNone/>
              <a:tabLst/>
              <a:defRPr/>
            </a:pPr>
            <a:r>
              <a:rPr lang="nb-NO" noProof="0"/>
              <a:t>Undertittel</a:t>
            </a:r>
          </a:p>
        </p:txBody>
      </p:sp>
      <p:sp>
        <p:nvSpPr>
          <p:cNvPr id="36" name="Text Placeholder 9">
            <a:extLst>
              <a:ext uri="{FF2B5EF4-FFF2-40B4-BE49-F238E27FC236}">
                <a16:creationId xmlns:a16="http://schemas.microsoft.com/office/drawing/2014/main" id="{88524E09-F9DC-13BF-DE44-79C4F7ECFFF6}"/>
              </a:ext>
            </a:extLst>
          </p:cNvPr>
          <p:cNvSpPr>
            <a:spLocks noGrp="1"/>
          </p:cNvSpPr>
          <p:nvPr>
            <p:ph type="body" sz="quarter" idx="36" hasCustomPrompt="1"/>
          </p:nvPr>
        </p:nvSpPr>
        <p:spPr>
          <a:xfrm>
            <a:off x="6288092" y="1364406"/>
            <a:ext cx="5401027" cy="450057"/>
          </a:xfrm>
          <a:prstGeom prst="rect">
            <a:avLst/>
          </a:prstGeom>
        </p:spPr>
        <p:txBody>
          <a:bodyPr anchor="ctr"/>
          <a:lstStyle>
            <a:lvl1pPr marL="0" indent="0">
              <a:lnSpc>
                <a:spcPct val="98000"/>
              </a:lnSpc>
              <a:spcBef>
                <a:spcPts val="0"/>
              </a:spcBef>
              <a:spcAft>
                <a:spcPts val="0"/>
              </a:spcAft>
              <a:buNone/>
              <a:defRPr sz="3800">
                <a:solidFill>
                  <a:srgbClr val="5C5BEE"/>
                </a:solidFill>
                <a:latin typeface="+mj-lt"/>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0"/>
              </a:spcAft>
              <a:buClrTx/>
              <a:buSzTx/>
              <a:buFont typeface="Arial" panose="020B0604020202020204" pitchFamily="34" charset="0"/>
              <a:buNone/>
              <a:tabLst/>
              <a:defRPr/>
            </a:pPr>
            <a:r>
              <a:rPr lang="nb-NO" noProof="0"/>
              <a:t>97 000 000NOK</a:t>
            </a:r>
          </a:p>
        </p:txBody>
      </p:sp>
      <p:sp>
        <p:nvSpPr>
          <p:cNvPr id="37" name="Text Placeholder 9">
            <a:extLst>
              <a:ext uri="{FF2B5EF4-FFF2-40B4-BE49-F238E27FC236}">
                <a16:creationId xmlns:a16="http://schemas.microsoft.com/office/drawing/2014/main" id="{59DF9856-1A92-4722-C582-91339869C01B}"/>
              </a:ext>
            </a:extLst>
          </p:cNvPr>
          <p:cNvSpPr>
            <a:spLocks noGrp="1"/>
          </p:cNvSpPr>
          <p:nvPr>
            <p:ph type="body" sz="quarter" idx="37" hasCustomPrompt="1"/>
          </p:nvPr>
        </p:nvSpPr>
        <p:spPr>
          <a:xfrm>
            <a:off x="6288092" y="1025792"/>
            <a:ext cx="5401027" cy="270034"/>
          </a:xfrm>
          <a:prstGeom prst="rect">
            <a:avLst/>
          </a:prstGeom>
        </p:spPr>
        <p:txBody>
          <a:bodyPr anchor="t"/>
          <a:lstStyle>
            <a:lvl1pPr marL="0" indent="0">
              <a:lnSpc>
                <a:spcPct val="98000"/>
              </a:lnSpc>
              <a:spcBef>
                <a:spcPts val="0"/>
              </a:spcBef>
              <a:spcAft>
                <a:spcPts val="0"/>
              </a:spcAft>
              <a:buNone/>
              <a:defRPr sz="1250" b="1" spc="0" baseline="0">
                <a:latin typeface="+mj-lt"/>
                <a:cs typeface="Times New Roman" panose="02020603050405020304" pitchFamily="18" charset="0"/>
              </a:defRPr>
            </a:lvl1pPr>
          </a:lstStyle>
          <a:p>
            <a:pPr lvl="0"/>
            <a:r>
              <a:rPr lang="nb-NO" noProof="0"/>
              <a:t>Undertittel</a:t>
            </a:r>
          </a:p>
        </p:txBody>
      </p:sp>
      <p:sp>
        <p:nvSpPr>
          <p:cNvPr id="3" name="Date Placeholder 2">
            <a:extLst>
              <a:ext uri="{FF2B5EF4-FFF2-40B4-BE49-F238E27FC236}">
                <a16:creationId xmlns:a16="http://schemas.microsoft.com/office/drawing/2014/main" id="{28EFDD95-266C-BDB3-A745-50DC3EA66F1A}"/>
              </a:ext>
            </a:extLst>
          </p:cNvPr>
          <p:cNvSpPr>
            <a:spLocks noGrp="1"/>
          </p:cNvSpPr>
          <p:nvPr>
            <p:ph type="dt" sz="half" idx="38"/>
          </p:nvPr>
        </p:nvSpPr>
        <p:spPr/>
        <p:txBody>
          <a:bodyPr/>
          <a:lstStyle/>
          <a:p>
            <a:fld id="{833AD1D4-D28D-4C6A-A1A6-10824B6ED146}" type="datetime1">
              <a:rPr lang="nb-NO" noProof="0" smtClean="0"/>
              <a:t>17.04.2026</a:t>
            </a:fld>
            <a:endParaRPr lang="nb-NO" noProof="0"/>
          </a:p>
        </p:txBody>
      </p:sp>
      <p:sp>
        <p:nvSpPr>
          <p:cNvPr id="4" name="Footer Placeholder 3">
            <a:extLst>
              <a:ext uri="{FF2B5EF4-FFF2-40B4-BE49-F238E27FC236}">
                <a16:creationId xmlns:a16="http://schemas.microsoft.com/office/drawing/2014/main" id="{9AC45CCA-7FEC-C18A-9056-414CE8AD8A69}"/>
              </a:ext>
            </a:extLst>
          </p:cNvPr>
          <p:cNvSpPr>
            <a:spLocks noGrp="1"/>
          </p:cNvSpPr>
          <p:nvPr>
            <p:ph type="ftr" sz="quarter" idx="39"/>
          </p:nvPr>
        </p:nvSpPr>
        <p:spPr/>
        <p:txBody>
          <a:body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AC5936A8-6AAD-FE7F-CBE1-C999892A002D}"/>
              </a:ext>
            </a:extLst>
          </p:cNvPr>
          <p:cNvSpPr>
            <a:spLocks noGrp="1"/>
          </p:cNvSpPr>
          <p:nvPr>
            <p:ph type="sldNum" sz="quarter" idx="40"/>
          </p:nvPr>
        </p:nvSpPr>
        <p:spPr/>
        <p:txBody>
          <a:bodyPr/>
          <a:lstStyle/>
          <a:p>
            <a:fld id="{36F4D1B9-59DF-4B5C-8440-F23B9F46A364}" type="slidenum">
              <a:rPr lang="nb-NO" noProof="0" smtClean="0"/>
              <a:pPr/>
              <a:t>‹#›</a:t>
            </a:fld>
            <a:endParaRPr lang="nb-NO" noProof="0"/>
          </a:p>
        </p:txBody>
      </p:sp>
      <p:sp>
        <p:nvSpPr>
          <p:cNvPr id="8" name="Graphic 12">
            <a:extLst>
              <a:ext uri="{FF2B5EF4-FFF2-40B4-BE49-F238E27FC236}">
                <a16:creationId xmlns:a16="http://schemas.microsoft.com/office/drawing/2014/main" id="{FB9ECF72-E725-0305-96A2-A824F036F5D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9" name="Text Placeholder 15">
            <a:extLst>
              <a:ext uri="{FF2B5EF4-FFF2-40B4-BE49-F238E27FC236}">
                <a16:creationId xmlns:a16="http://schemas.microsoft.com/office/drawing/2014/main" id="{A497F1A4-A016-9783-566B-B1A16578DBD9}"/>
              </a:ext>
            </a:extLst>
          </p:cNvPr>
          <p:cNvSpPr>
            <a:spLocks noGrp="1"/>
          </p:cNvSpPr>
          <p:nvPr>
            <p:ph type="body" sz="quarter" idx="42" hasCustomPrompt="1"/>
          </p:nvPr>
        </p:nvSpPr>
        <p:spPr>
          <a:xfrm>
            <a:off x="6288328" y="6300461"/>
            <a:ext cx="4114800" cy="270034"/>
          </a:xfrm>
          <a:prstGeom prst="rect">
            <a:avLst/>
          </a:prstGeom>
        </p:spPr>
        <p:txBody>
          <a:bodyPr lIns="0" tIns="0" rIns="0" bIns="0" anchor="ctr"/>
          <a:lstStyle>
            <a:lvl1pPr marL="0" indent="0" algn="l">
              <a:lnSpc>
                <a:spcPct val="100000"/>
              </a:lnSpc>
              <a:spcBef>
                <a:spcPct val="0"/>
              </a:spcBef>
              <a:spcAft>
                <a:spcPts val="0"/>
              </a:spcAft>
              <a:buClrTx/>
              <a:buFontTx/>
              <a:buNone/>
              <a:defRPr sz="850" b="0" i="0" u="none" cap="none" spc="0" baseline="0">
                <a:solidFill>
                  <a:srgbClr val="000000"/>
                </a:solidFill>
                <a:latin typeface="IBM Plex Mono" panose="020B0509050203000203" pitchFamily="49" charset="0"/>
              </a:defRPr>
            </a:lvl1pPr>
            <a:lvl2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2pPr>
            <a:lvl3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3pPr>
            <a:lvl4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4pPr>
            <a:lvl5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5pPr>
          </a:lstStyle>
          <a:p>
            <a:pPr lvl="0"/>
            <a:r>
              <a:rPr lang="nb-NO" noProof="0"/>
              <a:t>Diagramnavn og informasjon</a:t>
            </a:r>
          </a:p>
        </p:txBody>
      </p:sp>
      <p:sp>
        <p:nvSpPr>
          <p:cNvPr id="10" name="Content Placeholder 20">
            <a:extLst>
              <a:ext uri="{FF2B5EF4-FFF2-40B4-BE49-F238E27FC236}">
                <a16:creationId xmlns:a16="http://schemas.microsoft.com/office/drawing/2014/main" id="{D80B7CAE-2981-506B-443C-69D427458B76}"/>
              </a:ext>
            </a:extLst>
          </p:cNvPr>
          <p:cNvSpPr>
            <a:spLocks noGrp="1"/>
          </p:cNvSpPr>
          <p:nvPr>
            <p:ph sz="quarter" idx="46" hasCustomPrompt="1"/>
          </p:nvPr>
        </p:nvSpPr>
        <p:spPr>
          <a:xfrm>
            <a:off x="378070" y="2014452"/>
            <a:ext cx="5401027" cy="4556043"/>
          </a:xfrm>
          <a:prstGeom prst="rect">
            <a:avLst/>
          </a:prstGeom>
        </p:spPr>
        <p:txBody>
          <a:bodyPr lIns="0" tIns="0" rIns="0" bIns="0"/>
          <a:lstStyle>
            <a:lvl1pPr marL="228578" indent="-108000" algn="l">
              <a:lnSpc>
                <a:spcPct val="90000"/>
              </a:lnSpc>
              <a:spcBef>
                <a:spcPts val="10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1pPr>
            <a:lvl2pPr marL="457155"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2pPr>
            <a:lvl3pPr marL="685733"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3pPr>
            <a:lvl4pPr marL="914310"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4pPr>
            <a:lvl5pPr marL="1142888"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5pPr>
          </a:lstStyle>
          <a:p>
            <a:pPr lvl="0"/>
            <a:r>
              <a:rPr lang="nb-NO" noProof="0"/>
              <a:t>Sett inn Infografikk</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7" name="addin_colorlist" hidden="1">
            <a:extLst>
              <a:ext uri="{FF2B5EF4-FFF2-40B4-BE49-F238E27FC236}">
                <a16:creationId xmlns:a16="http://schemas.microsoft.com/office/drawing/2014/main" id="{173217AC-052B-DD3D-E903-5E091199213B}"/>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2" name="Title 1">
            <a:extLst>
              <a:ext uri="{FF2B5EF4-FFF2-40B4-BE49-F238E27FC236}">
                <a16:creationId xmlns:a16="http://schemas.microsoft.com/office/drawing/2014/main" id="{7394DD0D-E9B9-46AE-9D52-CAB2CE395FC9}"/>
              </a:ext>
            </a:extLst>
          </p:cNvPr>
          <p:cNvSpPr>
            <a:spLocks noGrp="1"/>
          </p:cNvSpPr>
          <p:nvPr>
            <p:ph type="ctrTitle" hasCustomPrompt="1"/>
          </p:nvPr>
        </p:nvSpPr>
        <p:spPr>
          <a:xfrm>
            <a:off x="378070" y="1025792"/>
            <a:ext cx="5401026"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Tree>
    <p:extLst>
      <p:ext uri="{BB962C8B-B14F-4D97-AF65-F5344CB8AC3E}">
        <p14:creationId xmlns:p14="http://schemas.microsoft.com/office/powerpoint/2010/main" val="41734569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2C_Infografikk">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3" name="Text Placeholder 9">
            <a:extLst>
              <a:ext uri="{FF2B5EF4-FFF2-40B4-BE49-F238E27FC236}">
                <a16:creationId xmlns:a16="http://schemas.microsoft.com/office/drawing/2014/main" id="{08051DAE-8EBD-B68A-3CE2-5472D14A3389}"/>
              </a:ext>
            </a:extLst>
          </p:cNvPr>
          <p:cNvSpPr>
            <a:spLocks noGrp="1"/>
          </p:cNvSpPr>
          <p:nvPr>
            <p:ph type="body" sz="quarter" idx="15" hasCustomPrompt="1"/>
          </p:nvPr>
        </p:nvSpPr>
        <p:spPr>
          <a:xfrm>
            <a:off x="6232869" y="1025792"/>
            <a:ext cx="5579745" cy="720090"/>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lvl="0"/>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 </a:t>
            </a:r>
          </a:p>
          <a:p>
            <a:pPr lvl="0"/>
            <a:endParaRPr lang="nb-NO" noProof="0"/>
          </a:p>
        </p:txBody>
      </p:sp>
      <p:sp>
        <p:nvSpPr>
          <p:cNvPr id="14" name="Content Placeholder 20">
            <a:extLst>
              <a:ext uri="{FF2B5EF4-FFF2-40B4-BE49-F238E27FC236}">
                <a16:creationId xmlns:a16="http://schemas.microsoft.com/office/drawing/2014/main" id="{73C9755E-E567-A26C-F81C-D111382F9F3F}"/>
              </a:ext>
            </a:extLst>
          </p:cNvPr>
          <p:cNvSpPr>
            <a:spLocks noGrp="1"/>
          </p:cNvSpPr>
          <p:nvPr>
            <p:ph sz="quarter" idx="45" hasCustomPrompt="1"/>
          </p:nvPr>
        </p:nvSpPr>
        <p:spPr>
          <a:xfrm>
            <a:off x="378072" y="2015334"/>
            <a:ext cx="5581061" cy="4140518"/>
          </a:xfrm>
          <a:prstGeom prst="rect">
            <a:avLst/>
          </a:prstGeom>
        </p:spPr>
        <p:txBody>
          <a:bodyPr lIns="0" tIns="0" rIns="0" bIns="0"/>
          <a:lstStyle>
            <a:lvl1pPr marL="228578" indent="-108000" algn="l">
              <a:lnSpc>
                <a:spcPct val="90000"/>
              </a:lnSpc>
              <a:spcBef>
                <a:spcPts val="10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1pPr>
            <a:lvl2pPr marL="457155"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2pPr>
            <a:lvl3pPr marL="685733"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3pPr>
            <a:lvl4pPr marL="914310"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4pPr>
            <a:lvl5pPr marL="1142888"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5pPr>
          </a:lstStyle>
          <a:p>
            <a:pPr lvl="0"/>
            <a:r>
              <a:rPr lang="nb-NO" noProof="0"/>
              <a:t>Sett inn Infografikk</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16" name="Text Placeholder 15">
            <a:extLst>
              <a:ext uri="{FF2B5EF4-FFF2-40B4-BE49-F238E27FC236}">
                <a16:creationId xmlns:a16="http://schemas.microsoft.com/office/drawing/2014/main" id="{6798B1B2-1F99-1244-B7F3-7411A58B6CC7}"/>
              </a:ext>
            </a:extLst>
          </p:cNvPr>
          <p:cNvSpPr>
            <a:spLocks noGrp="1"/>
          </p:cNvSpPr>
          <p:nvPr>
            <p:ph type="body" sz="quarter" idx="42" hasCustomPrompt="1"/>
          </p:nvPr>
        </p:nvSpPr>
        <p:spPr>
          <a:xfrm>
            <a:off x="6288328" y="6300461"/>
            <a:ext cx="4114800" cy="270034"/>
          </a:xfrm>
          <a:prstGeom prst="rect">
            <a:avLst/>
          </a:prstGeom>
        </p:spPr>
        <p:txBody>
          <a:bodyPr lIns="0" tIns="0" rIns="0" bIns="0" anchor="ctr"/>
          <a:lstStyle>
            <a:lvl1pPr marL="0" indent="0" algn="l">
              <a:lnSpc>
                <a:spcPct val="100000"/>
              </a:lnSpc>
              <a:spcBef>
                <a:spcPct val="0"/>
              </a:spcBef>
              <a:spcAft>
                <a:spcPts val="0"/>
              </a:spcAft>
              <a:buClrTx/>
              <a:buFontTx/>
              <a:buNone/>
              <a:defRPr sz="850" b="0" i="0" u="none" cap="none">
                <a:solidFill>
                  <a:srgbClr val="000000"/>
                </a:solidFill>
                <a:latin typeface="IBM Plex Mono" panose="020B0509050203000203" pitchFamily="49" charset="0"/>
              </a:defRPr>
            </a:lvl1pPr>
            <a:lvl2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2pPr>
            <a:lvl3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3pPr>
            <a:lvl4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4pPr>
            <a:lvl5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5pPr>
          </a:lstStyle>
          <a:p>
            <a:pPr lvl="0"/>
            <a:r>
              <a:rPr lang="nb-NO" noProof="0"/>
              <a:t>Diagramnavn og informasjon</a:t>
            </a:r>
          </a:p>
        </p:txBody>
      </p:sp>
      <p:sp>
        <p:nvSpPr>
          <p:cNvPr id="2" name="addin_colorlist" hidden="1">
            <a:extLst>
              <a:ext uri="{FF2B5EF4-FFF2-40B4-BE49-F238E27FC236}">
                <a16:creationId xmlns:a16="http://schemas.microsoft.com/office/drawing/2014/main" id="{436F7FE8-25C2-0F17-EC60-69EAC46E0A10}"/>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7" name="Content Placeholder 20">
            <a:extLst>
              <a:ext uri="{FF2B5EF4-FFF2-40B4-BE49-F238E27FC236}">
                <a16:creationId xmlns:a16="http://schemas.microsoft.com/office/drawing/2014/main" id="{802D2DDC-4A99-73F8-3DAE-1C349FA04F9E}"/>
              </a:ext>
            </a:extLst>
          </p:cNvPr>
          <p:cNvSpPr>
            <a:spLocks noGrp="1"/>
          </p:cNvSpPr>
          <p:nvPr>
            <p:ph sz="quarter" idx="46" hasCustomPrompt="1"/>
          </p:nvPr>
        </p:nvSpPr>
        <p:spPr>
          <a:xfrm>
            <a:off x="6232868" y="2015334"/>
            <a:ext cx="5581061" cy="4140518"/>
          </a:xfrm>
          <a:prstGeom prst="rect">
            <a:avLst/>
          </a:prstGeom>
        </p:spPr>
        <p:txBody>
          <a:bodyPr lIns="0" tIns="0" rIns="0" bIns="0"/>
          <a:lstStyle>
            <a:lvl1pPr marL="228578" indent="-108000" algn="l">
              <a:lnSpc>
                <a:spcPct val="90000"/>
              </a:lnSpc>
              <a:spcBef>
                <a:spcPts val="10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1pPr>
            <a:lvl2pPr marL="457155"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2pPr>
            <a:lvl3pPr marL="685733"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3pPr>
            <a:lvl4pPr marL="914310"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4pPr>
            <a:lvl5pPr marL="1142888"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5pPr>
          </a:lstStyle>
          <a:p>
            <a:pPr lvl="0"/>
            <a:r>
              <a:rPr lang="nb-NO" noProof="0"/>
              <a:t>Sett inn Infografikk</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9" name="Title 1">
            <a:extLst>
              <a:ext uri="{FF2B5EF4-FFF2-40B4-BE49-F238E27FC236}">
                <a16:creationId xmlns:a16="http://schemas.microsoft.com/office/drawing/2014/main" id="{AD0C1FED-3A61-35D3-2957-416FD9065150}"/>
              </a:ext>
            </a:extLst>
          </p:cNvPr>
          <p:cNvSpPr>
            <a:spLocks noGrp="1"/>
          </p:cNvSpPr>
          <p:nvPr>
            <p:ph type="ctrTitle" hasCustomPrompt="1"/>
          </p:nvPr>
        </p:nvSpPr>
        <p:spPr>
          <a:xfrm>
            <a:off x="378070" y="1025792"/>
            <a:ext cx="558106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
        <p:nvSpPr>
          <p:cNvPr id="8" name="Date Placeholder 7">
            <a:extLst>
              <a:ext uri="{FF2B5EF4-FFF2-40B4-BE49-F238E27FC236}">
                <a16:creationId xmlns:a16="http://schemas.microsoft.com/office/drawing/2014/main" id="{B4218AAF-4559-046C-55C3-EAED8B9367F6}"/>
              </a:ext>
            </a:extLst>
          </p:cNvPr>
          <p:cNvSpPr>
            <a:spLocks noGrp="1"/>
          </p:cNvSpPr>
          <p:nvPr>
            <p:ph type="dt" sz="half" idx="47"/>
          </p:nvPr>
        </p:nvSpPr>
        <p:spPr/>
        <p:txBody>
          <a:bodyPr/>
          <a:lstStyle/>
          <a:p>
            <a:fld id="{ACD1C610-CF41-475E-9BC0-08DC8100DF62}" type="datetime1">
              <a:rPr lang="nb-NO" smtClean="0"/>
              <a:t>17.04.2026</a:t>
            </a:fld>
            <a:endParaRPr lang="nb-NO"/>
          </a:p>
        </p:txBody>
      </p:sp>
      <p:sp>
        <p:nvSpPr>
          <p:cNvPr id="10" name="Footer Placeholder 9">
            <a:extLst>
              <a:ext uri="{FF2B5EF4-FFF2-40B4-BE49-F238E27FC236}">
                <a16:creationId xmlns:a16="http://schemas.microsoft.com/office/drawing/2014/main" id="{F77150B7-A02C-22A1-1466-65E9282D9245}"/>
              </a:ext>
            </a:extLst>
          </p:cNvPr>
          <p:cNvSpPr>
            <a:spLocks noGrp="1"/>
          </p:cNvSpPr>
          <p:nvPr>
            <p:ph type="ftr" sz="quarter" idx="48"/>
          </p:nvPr>
        </p:nvSpPr>
        <p:spPr/>
        <p:txBody>
          <a:bodyPr/>
          <a:lstStyle/>
          <a:p>
            <a:r>
              <a:rPr lang="nb-NO"/>
              <a:t>Sett inn presentasjonstittel via toppmeny "Sett inn - Topptekst og bunntekst"</a:t>
            </a:r>
          </a:p>
        </p:txBody>
      </p:sp>
      <p:sp>
        <p:nvSpPr>
          <p:cNvPr id="11" name="Slide Number Placeholder 10">
            <a:extLst>
              <a:ext uri="{FF2B5EF4-FFF2-40B4-BE49-F238E27FC236}">
                <a16:creationId xmlns:a16="http://schemas.microsoft.com/office/drawing/2014/main" id="{CEA57C0C-0315-6C3C-8768-4E901E31754E}"/>
              </a:ext>
            </a:extLst>
          </p:cNvPr>
          <p:cNvSpPr>
            <a:spLocks noGrp="1"/>
          </p:cNvSpPr>
          <p:nvPr>
            <p:ph type="sldNum" sz="quarter" idx="49"/>
          </p:nvPr>
        </p:nvSpPr>
        <p:spPr/>
        <p:txBody>
          <a:bodyPr/>
          <a:lstStyle/>
          <a:p>
            <a:fld id="{36F4D1B9-59DF-4B5C-8440-F23B9F46A364}" type="slidenum">
              <a:rPr lang="nb-NO" smtClean="0"/>
              <a:pPr/>
              <a:t>‹#›</a:t>
            </a:fld>
            <a:endParaRPr lang="nb-NO"/>
          </a:p>
        </p:txBody>
      </p:sp>
    </p:spTree>
    <p:extLst>
      <p:ext uri="{BB962C8B-B14F-4D97-AF65-F5344CB8AC3E}">
        <p14:creationId xmlns:p14="http://schemas.microsoft.com/office/powerpoint/2010/main" val="359177708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2D_Infografikk">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7" name="Content Placeholder 20">
            <a:extLst>
              <a:ext uri="{FF2B5EF4-FFF2-40B4-BE49-F238E27FC236}">
                <a16:creationId xmlns:a16="http://schemas.microsoft.com/office/drawing/2014/main" id="{2B545009-3B0E-28AA-BBD7-C15DFE324BF8}"/>
              </a:ext>
            </a:extLst>
          </p:cNvPr>
          <p:cNvSpPr>
            <a:spLocks noGrp="1"/>
          </p:cNvSpPr>
          <p:nvPr>
            <p:ph sz="quarter" idx="45" hasCustomPrompt="1"/>
          </p:nvPr>
        </p:nvSpPr>
        <p:spPr>
          <a:xfrm>
            <a:off x="378071" y="2015334"/>
            <a:ext cx="11434542" cy="4140518"/>
          </a:xfrm>
          <a:prstGeom prst="rect">
            <a:avLst/>
          </a:prstGeom>
        </p:spPr>
        <p:txBody>
          <a:bodyPr lIns="0" tIns="0" rIns="0" bIns="0"/>
          <a:lstStyle>
            <a:lvl1pPr marL="228578" indent="-108000" algn="l">
              <a:lnSpc>
                <a:spcPct val="90000"/>
              </a:lnSpc>
              <a:spcBef>
                <a:spcPts val="10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1pPr>
            <a:lvl2pPr marL="457155"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2pPr>
            <a:lvl3pPr marL="685733"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3pPr>
            <a:lvl4pPr marL="914310"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4pPr>
            <a:lvl5pPr marL="1142888" indent="-108000" algn="l">
              <a:lnSpc>
                <a:spcPct val="90000"/>
              </a:lnSpc>
              <a:spcBef>
                <a:spcPts val="500"/>
              </a:spcBef>
              <a:spcAft>
                <a:spcPts val="0"/>
              </a:spcAft>
              <a:buClrTx/>
              <a:buFont typeface="Arial" panose="020B0604020202020204" pitchFamily="34" charset="0"/>
              <a:buChar char="•"/>
              <a:defRPr sz="850" b="0" i="0" u="none" cap="none" spc="0" baseline="0">
                <a:solidFill>
                  <a:srgbClr val="000000"/>
                </a:solidFill>
                <a:latin typeface="IBM Plex Mono" panose="020B0509050203000203" pitchFamily="49" charset="0"/>
                <a:cs typeface="Times New Roman" panose="02020603050405020304" pitchFamily="18" charset="0"/>
              </a:defRPr>
            </a:lvl5pPr>
          </a:lstStyle>
          <a:p>
            <a:pPr lvl="0"/>
            <a:r>
              <a:rPr lang="nb-NO" noProof="0"/>
              <a:t>Sett inn Infografikk</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5" name="addin_colorlist" hidden="1">
            <a:extLst>
              <a:ext uri="{FF2B5EF4-FFF2-40B4-BE49-F238E27FC236}">
                <a16:creationId xmlns:a16="http://schemas.microsoft.com/office/drawing/2014/main" id="{4F3F365D-AD1F-CA50-FE38-80507ED773A1}"/>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6" name="Title 1">
            <a:extLst>
              <a:ext uri="{FF2B5EF4-FFF2-40B4-BE49-F238E27FC236}">
                <a16:creationId xmlns:a16="http://schemas.microsoft.com/office/drawing/2014/main" id="{28376B0E-5FA6-175E-316E-152F444EFA5F}"/>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
        <p:nvSpPr>
          <p:cNvPr id="2" name="Text Placeholder 15">
            <a:extLst>
              <a:ext uri="{FF2B5EF4-FFF2-40B4-BE49-F238E27FC236}">
                <a16:creationId xmlns:a16="http://schemas.microsoft.com/office/drawing/2014/main" id="{6B9BF126-7CB7-B355-7331-6AD0ECB2BE04}"/>
              </a:ext>
            </a:extLst>
          </p:cNvPr>
          <p:cNvSpPr>
            <a:spLocks noGrp="1"/>
          </p:cNvSpPr>
          <p:nvPr>
            <p:ph type="body" sz="quarter" idx="42" hasCustomPrompt="1"/>
          </p:nvPr>
        </p:nvSpPr>
        <p:spPr>
          <a:xfrm>
            <a:off x="6288328" y="6300461"/>
            <a:ext cx="4114800" cy="270034"/>
          </a:xfrm>
          <a:prstGeom prst="rect">
            <a:avLst/>
          </a:prstGeom>
        </p:spPr>
        <p:txBody>
          <a:bodyPr lIns="0" tIns="0" rIns="0" bIns="0" anchor="ctr"/>
          <a:lstStyle>
            <a:lvl1pPr marL="0" indent="0" algn="l">
              <a:lnSpc>
                <a:spcPct val="100000"/>
              </a:lnSpc>
              <a:spcBef>
                <a:spcPct val="0"/>
              </a:spcBef>
              <a:spcAft>
                <a:spcPts val="0"/>
              </a:spcAft>
              <a:buClrTx/>
              <a:buFontTx/>
              <a:buNone/>
              <a:defRPr sz="850" b="0" i="0" u="none" cap="none">
                <a:solidFill>
                  <a:srgbClr val="000000"/>
                </a:solidFill>
                <a:latin typeface="IBM Plex Mono" panose="020B0509050203000203" pitchFamily="49" charset="0"/>
              </a:defRPr>
            </a:lvl1pPr>
            <a:lvl2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2pPr>
            <a:lvl3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3pPr>
            <a:lvl4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4pPr>
            <a:lvl5pPr marL="0" indent="0" algn="l">
              <a:lnSpc>
                <a:spcPct val="100000"/>
              </a:lnSpc>
              <a:spcBef>
                <a:spcPct val="0"/>
              </a:spcBef>
              <a:spcAft>
                <a:spcPts val="0"/>
              </a:spcAft>
              <a:buClrTx/>
              <a:buFontTx/>
              <a:buNone/>
              <a:defRPr sz="850" b="0" i="0" u="none" cap="none">
                <a:solidFill>
                  <a:srgbClr val="000000"/>
                </a:solidFill>
                <a:latin typeface="Times New Roman" panose="02020603050405020304" pitchFamily="18" charset="0"/>
              </a:defRPr>
            </a:lvl5pPr>
          </a:lstStyle>
          <a:p>
            <a:pPr lvl="0"/>
            <a:r>
              <a:rPr lang="nb-NO" noProof="0"/>
              <a:t>Diagramnavn og informasjon</a:t>
            </a:r>
          </a:p>
        </p:txBody>
      </p:sp>
      <p:sp>
        <p:nvSpPr>
          <p:cNvPr id="8" name="Date Placeholder 7">
            <a:extLst>
              <a:ext uri="{FF2B5EF4-FFF2-40B4-BE49-F238E27FC236}">
                <a16:creationId xmlns:a16="http://schemas.microsoft.com/office/drawing/2014/main" id="{7693D29C-2B2D-AA1F-5386-EE28DF691BBB}"/>
              </a:ext>
            </a:extLst>
          </p:cNvPr>
          <p:cNvSpPr>
            <a:spLocks noGrp="1"/>
          </p:cNvSpPr>
          <p:nvPr>
            <p:ph type="dt" sz="half" idx="46"/>
          </p:nvPr>
        </p:nvSpPr>
        <p:spPr/>
        <p:txBody>
          <a:bodyPr/>
          <a:lstStyle/>
          <a:p>
            <a:fld id="{ACD1C610-CF41-475E-9BC0-08DC8100DF62}" type="datetime1">
              <a:rPr lang="nb-NO" smtClean="0"/>
              <a:t>17.04.2026</a:t>
            </a:fld>
            <a:endParaRPr lang="nb-NO"/>
          </a:p>
        </p:txBody>
      </p:sp>
      <p:sp>
        <p:nvSpPr>
          <p:cNvPr id="10" name="Footer Placeholder 9">
            <a:extLst>
              <a:ext uri="{FF2B5EF4-FFF2-40B4-BE49-F238E27FC236}">
                <a16:creationId xmlns:a16="http://schemas.microsoft.com/office/drawing/2014/main" id="{8F879E28-4F3B-AA8D-B470-65176031F40A}"/>
              </a:ext>
            </a:extLst>
          </p:cNvPr>
          <p:cNvSpPr>
            <a:spLocks noGrp="1"/>
          </p:cNvSpPr>
          <p:nvPr>
            <p:ph type="ftr" sz="quarter" idx="47"/>
          </p:nvPr>
        </p:nvSpPr>
        <p:spPr/>
        <p:txBody>
          <a:bodyPr/>
          <a:lstStyle/>
          <a:p>
            <a:r>
              <a:rPr lang="nb-NO"/>
              <a:t>Sett inn presentasjonstittel via toppmeny "Sett inn - Topptekst og bunntekst"</a:t>
            </a:r>
          </a:p>
        </p:txBody>
      </p:sp>
      <p:sp>
        <p:nvSpPr>
          <p:cNvPr id="11" name="Slide Number Placeholder 10">
            <a:extLst>
              <a:ext uri="{FF2B5EF4-FFF2-40B4-BE49-F238E27FC236}">
                <a16:creationId xmlns:a16="http://schemas.microsoft.com/office/drawing/2014/main" id="{BEF9553F-EBC8-2EA0-B112-08DBA8684E61}"/>
              </a:ext>
            </a:extLst>
          </p:cNvPr>
          <p:cNvSpPr>
            <a:spLocks noGrp="1"/>
          </p:cNvSpPr>
          <p:nvPr>
            <p:ph type="sldNum" sz="quarter" idx="48"/>
          </p:nvPr>
        </p:nvSpPr>
        <p:spPr/>
        <p:txBody>
          <a:bodyPr/>
          <a:lstStyle/>
          <a:p>
            <a:fld id="{36F4D1B9-59DF-4B5C-8440-F23B9F46A364}" type="slidenum">
              <a:rPr lang="nb-NO" smtClean="0"/>
              <a:pPr/>
              <a:t>‹#›</a:t>
            </a:fld>
            <a:endParaRPr lang="nb-NO"/>
          </a:p>
        </p:txBody>
      </p:sp>
    </p:spTree>
    <p:extLst>
      <p:ext uri="{BB962C8B-B14F-4D97-AF65-F5344CB8AC3E}">
        <p14:creationId xmlns:p14="http://schemas.microsoft.com/office/powerpoint/2010/main" val="20894010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13A_Tabeller">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3" name="Date Placeholder 2">
            <a:extLst>
              <a:ext uri="{FF2B5EF4-FFF2-40B4-BE49-F238E27FC236}">
                <a16:creationId xmlns:a16="http://schemas.microsoft.com/office/drawing/2014/main" id="{427977A9-D443-A248-3AFD-F0F23C4773DC}"/>
              </a:ext>
            </a:extLst>
          </p:cNvPr>
          <p:cNvSpPr>
            <a:spLocks noGrp="1"/>
          </p:cNvSpPr>
          <p:nvPr>
            <p:ph type="dt" sz="half" idx="38"/>
          </p:nvPr>
        </p:nvSpPr>
        <p:spPr>
          <a:xfrm>
            <a:off x="10982087" y="342946"/>
            <a:ext cx="830526" cy="270034"/>
          </a:xfrm>
        </p:spPr>
        <p:txBody>
          <a:bodyPr/>
          <a:lstStyle/>
          <a:p>
            <a:fld id="{46CDA243-0463-4CA0-AA95-2B0CA6D0BA58}" type="datetime1">
              <a:rPr lang="nb-NO" noProof="0" smtClean="0"/>
              <a:t>17.04.2026</a:t>
            </a:fld>
            <a:endParaRPr lang="nb-NO" noProof="0"/>
          </a:p>
        </p:txBody>
      </p:sp>
      <p:sp>
        <p:nvSpPr>
          <p:cNvPr id="4" name="Footer Placeholder 3">
            <a:extLst>
              <a:ext uri="{FF2B5EF4-FFF2-40B4-BE49-F238E27FC236}">
                <a16:creationId xmlns:a16="http://schemas.microsoft.com/office/drawing/2014/main" id="{4E02C063-1E86-0E12-E64C-4659A6ADC4E3}"/>
              </a:ext>
            </a:extLst>
          </p:cNvPr>
          <p:cNvSpPr>
            <a:spLocks noGrp="1"/>
          </p:cNvSpPr>
          <p:nvPr>
            <p:ph type="ftr" sz="quarter" idx="39"/>
          </p:nvPr>
        </p:nvSpPr>
        <p:spPr>
          <a:xfrm>
            <a:off x="6288328" y="342946"/>
            <a:ext cx="4114800" cy="270034"/>
          </a:xfrm>
        </p:spPr>
        <p:txBody>
          <a:bodyPr/>
          <a:lstStyle/>
          <a:p>
            <a:r>
              <a:rPr lang="nb-NO" noProof="0"/>
              <a:t>Sett inn presentasjonstittel via toppmeny "Sett inn - Topptekst og bunntekst"</a:t>
            </a:r>
          </a:p>
        </p:txBody>
      </p:sp>
      <p:sp>
        <p:nvSpPr>
          <p:cNvPr id="9" name="Slide Number Placeholder 5">
            <a:extLst>
              <a:ext uri="{FF2B5EF4-FFF2-40B4-BE49-F238E27FC236}">
                <a16:creationId xmlns:a16="http://schemas.microsoft.com/office/drawing/2014/main" id="{97978E8D-9F3E-3636-B8FA-5211CEAF14AF}"/>
              </a:ext>
            </a:extLst>
          </p:cNvPr>
          <p:cNvSpPr>
            <a:spLocks noGrp="1"/>
          </p:cNvSpPr>
          <p:nvPr>
            <p:ph type="sldNum" sz="quarter" idx="40"/>
          </p:nvPr>
        </p:nvSpPr>
        <p:spPr>
          <a:xfrm>
            <a:off x="11490708" y="6302336"/>
            <a:ext cx="321905" cy="270034"/>
          </a:xfrm>
        </p:spPr>
        <p:txBody>
          <a:bodyPr/>
          <a:lstStyle/>
          <a:p>
            <a:fld id="{36F4D1B9-59DF-4B5C-8440-F23B9F46A364}" type="slidenum">
              <a:rPr lang="nb-NO" noProof="0" smtClean="0"/>
              <a:pPr/>
              <a:t>‹#›</a:t>
            </a:fld>
            <a:endParaRPr lang="nb-NO" noProof="0"/>
          </a:p>
        </p:txBody>
      </p:sp>
      <p:sp>
        <p:nvSpPr>
          <p:cNvPr id="5" name="Text Placeholder 9">
            <a:extLst>
              <a:ext uri="{FF2B5EF4-FFF2-40B4-BE49-F238E27FC236}">
                <a16:creationId xmlns:a16="http://schemas.microsoft.com/office/drawing/2014/main" id="{2B65A5DB-C026-5848-D7EF-3224BBC1C058}"/>
              </a:ext>
            </a:extLst>
          </p:cNvPr>
          <p:cNvSpPr>
            <a:spLocks noGrp="1"/>
          </p:cNvSpPr>
          <p:nvPr>
            <p:ph type="body" sz="quarter" idx="15" hasCustomPrompt="1"/>
          </p:nvPr>
        </p:nvSpPr>
        <p:spPr>
          <a:xfrm>
            <a:off x="6288092" y="2014452"/>
            <a:ext cx="5040958" cy="1197068"/>
          </a:xfrm>
          <a:prstGeom prst="rect">
            <a:avLst/>
          </a:prstGeom>
        </p:spPr>
        <p:txBody>
          <a:bodyPr/>
          <a:lstStyle>
            <a:lvl1pPr marL="0" indent="0">
              <a:lnSpc>
                <a:spcPct val="98000"/>
              </a:lnSpc>
              <a:spcBef>
                <a:spcPts val="0"/>
              </a:spcBef>
              <a:spcAft>
                <a:spcPts val="1600"/>
              </a:spcAft>
              <a:buNone/>
              <a:defRPr sz="1250" spc="0" baseline="0">
                <a:latin typeface="+mj-lt"/>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1600"/>
              </a:spcAft>
              <a:buClrTx/>
              <a:buSzTx/>
              <a:buFont typeface="Arial" panose="020B0604020202020204" pitchFamily="34" charset="0"/>
              <a:buNone/>
              <a:tabLst/>
              <a:defRPr/>
            </a:pPr>
            <a:r>
              <a:rPr lang="nb-NO" noProof="0" err="1"/>
              <a:t>Lorem</a:t>
            </a:r>
            <a:r>
              <a:rPr lang="nb-NO" noProof="0"/>
              <a:t> </a:t>
            </a:r>
            <a:r>
              <a:rPr lang="nb-NO" noProof="0" err="1"/>
              <a:t>ipsum</a:t>
            </a:r>
            <a:r>
              <a:rPr lang="nb-NO" noProof="0"/>
              <a:t> </a:t>
            </a:r>
            <a:r>
              <a:rPr lang="nb-NO" noProof="0" err="1"/>
              <a:t>dolor</a:t>
            </a:r>
            <a:r>
              <a:rPr lang="nb-NO" noProof="0"/>
              <a:t> </a:t>
            </a:r>
            <a:r>
              <a:rPr lang="nb-NO" noProof="0" err="1"/>
              <a:t>sit</a:t>
            </a:r>
            <a:r>
              <a:rPr lang="nb-NO" noProof="0"/>
              <a:t> </a:t>
            </a:r>
            <a:r>
              <a:rPr lang="nb-NO" noProof="0" err="1"/>
              <a:t>amet</a:t>
            </a:r>
            <a:r>
              <a:rPr lang="nb-NO" noProof="0"/>
              <a:t>, </a:t>
            </a:r>
            <a:r>
              <a:rPr lang="nb-NO" noProof="0" err="1"/>
              <a:t>consectetur</a:t>
            </a:r>
            <a:r>
              <a:rPr lang="nb-NO" noProof="0"/>
              <a:t> </a:t>
            </a:r>
            <a:r>
              <a:rPr lang="nb-NO" noProof="0" err="1"/>
              <a:t>adipiscing</a:t>
            </a:r>
            <a:r>
              <a:rPr lang="nb-NO" noProof="0"/>
              <a:t> </a:t>
            </a:r>
            <a:r>
              <a:rPr lang="nb-NO" noProof="0" err="1"/>
              <a:t>elit</a:t>
            </a:r>
            <a:r>
              <a:rPr lang="nb-NO" noProof="0"/>
              <a:t>.</a:t>
            </a:r>
          </a:p>
        </p:txBody>
      </p:sp>
      <p:sp>
        <p:nvSpPr>
          <p:cNvPr id="6" name="addin_colorlist" hidden="1">
            <a:extLst>
              <a:ext uri="{FF2B5EF4-FFF2-40B4-BE49-F238E27FC236}">
                <a16:creationId xmlns:a16="http://schemas.microsoft.com/office/drawing/2014/main" id="{166FEA9D-01E5-8A40-A6B3-08984260D960}"/>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2" name="Title 1">
            <a:extLst>
              <a:ext uri="{FF2B5EF4-FFF2-40B4-BE49-F238E27FC236}">
                <a16:creationId xmlns:a16="http://schemas.microsoft.com/office/drawing/2014/main" id="{EED36CD7-E637-0945-6CC2-779E2722AB52}"/>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
        <p:nvSpPr>
          <p:cNvPr id="10" name="Table Placeholder 2">
            <a:extLst>
              <a:ext uri="{FF2B5EF4-FFF2-40B4-BE49-F238E27FC236}">
                <a16:creationId xmlns:a16="http://schemas.microsoft.com/office/drawing/2014/main" id="{6355946E-C143-D25B-A457-40ECB171AD42}"/>
              </a:ext>
            </a:extLst>
          </p:cNvPr>
          <p:cNvSpPr>
            <a:spLocks noGrp="1"/>
          </p:cNvSpPr>
          <p:nvPr>
            <p:ph type="tbl" sz="quarter" idx="49" hasCustomPrompt="1"/>
          </p:nvPr>
        </p:nvSpPr>
        <p:spPr>
          <a:xfrm>
            <a:off x="378070" y="2015334"/>
            <a:ext cx="5401027" cy="4555160"/>
          </a:xfrm>
          <a:prstGeom prst="rect">
            <a:avLst/>
          </a:prstGeom>
        </p:spPr>
        <p:txBody>
          <a:bodyPr lIns="0" tIns="0" rIns="0" bIns="0"/>
          <a:lstStyle>
            <a:lvl1pPr marL="252000" indent="-171000">
              <a:buFont typeface="Arial" panose="020B0604020202020204" pitchFamily="34" charset="0"/>
              <a:buChar char="•"/>
              <a:defRPr sz="850">
                <a:latin typeface="IBM Plex Mono" panose="020B0509050203000203" pitchFamily="49" charset="0"/>
              </a:defRPr>
            </a:lvl1pPr>
          </a:lstStyle>
          <a:p>
            <a:r>
              <a:rPr lang="nb-NO"/>
              <a:t>Sett inn tabell</a:t>
            </a:r>
          </a:p>
        </p:txBody>
      </p:sp>
      <p:sp>
        <p:nvSpPr>
          <p:cNvPr id="8" name="Text Placeholder 8">
            <a:extLst>
              <a:ext uri="{FF2B5EF4-FFF2-40B4-BE49-F238E27FC236}">
                <a16:creationId xmlns:a16="http://schemas.microsoft.com/office/drawing/2014/main" id="{FF3E773F-AE19-87AA-14D1-4DCA3EAB1CCB}"/>
              </a:ext>
            </a:extLst>
          </p:cNvPr>
          <p:cNvSpPr>
            <a:spLocks noGrp="1"/>
          </p:cNvSpPr>
          <p:nvPr>
            <p:ph type="body" sz="quarter" idx="22"/>
          </p:nvPr>
        </p:nvSpPr>
        <p:spPr>
          <a:xfrm>
            <a:off x="6288092" y="3272886"/>
            <a:ext cx="5040958" cy="1839233"/>
          </a:xfrm>
          <a:prstGeom prst="rect">
            <a:avLst/>
          </a:prstGeom>
        </p:spPr>
        <p:txBody>
          <a:bodyPr lIns="0" tIns="0" rIns="0" bIns="0"/>
          <a:lstStyle>
            <a:lvl1pPr marL="252000" indent="-171000">
              <a:lnSpc>
                <a:spcPct val="98000"/>
              </a:lnSpc>
              <a:spcBef>
                <a:spcPts val="0"/>
              </a:spcBef>
              <a:buFont typeface="Wingdings" panose="05000000000000000000" pitchFamily="2" charset="2"/>
              <a:buChar char="§"/>
              <a:defRPr sz="1250" spc="0" baseline="0"/>
            </a:lvl1pPr>
            <a:lvl2pPr marL="720000" indent="-108000">
              <a:lnSpc>
                <a:spcPct val="98000"/>
              </a:lnSpc>
              <a:spcBef>
                <a:spcPts val="0"/>
              </a:spcBef>
              <a:buFont typeface="+mj-lt"/>
              <a:buAutoNum type="romanLcPeriod"/>
              <a:defRPr sz="1250" spc="0" baseline="0"/>
            </a:lvl2pPr>
            <a:lvl3pPr marL="990000" indent="-108000">
              <a:lnSpc>
                <a:spcPct val="98000"/>
              </a:lnSpc>
              <a:spcBef>
                <a:spcPts val="0"/>
              </a:spcBef>
              <a:defRPr sz="1250" spc="0" baseline="0"/>
            </a:lvl3pPr>
            <a:lvl4pPr marL="1260000" indent="-108000">
              <a:lnSpc>
                <a:spcPct val="98000"/>
              </a:lnSpc>
              <a:spcBef>
                <a:spcPts val="0"/>
              </a:spcBef>
              <a:defRPr sz="1250" spc="0" baseline="0"/>
            </a:lvl4pPr>
            <a:lvl5pPr marL="1530000" indent="-108000">
              <a:lnSpc>
                <a:spcPct val="98000"/>
              </a:lnSpc>
              <a:spcBef>
                <a:spcPts val="0"/>
              </a:spcBef>
              <a:defRPr sz="1250" spc="0" baseline="0"/>
            </a:lvl5p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Tree>
    <p:extLst>
      <p:ext uri="{BB962C8B-B14F-4D97-AF65-F5344CB8AC3E}">
        <p14:creationId xmlns:p14="http://schemas.microsoft.com/office/powerpoint/2010/main" val="37787248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3B_Tabeller">
    <p:bg>
      <p:bgPr>
        <a:solidFill>
          <a:schemeClr val="bg1"/>
        </a:solidFill>
        <a:effectLst/>
      </p:bgPr>
    </p:bg>
    <p:spTree>
      <p:nvGrpSpPr>
        <p:cNvPr id="1" name=""/>
        <p:cNvGrpSpPr/>
        <p:nvPr/>
      </p:nvGrpSpPr>
      <p:grpSpPr>
        <a:xfrm>
          <a:off x="0" y="0"/>
          <a:ext cx="0" cy="0"/>
          <a:chOff x="0" y="0"/>
          <a:chExt cx="0" cy="0"/>
        </a:xfrm>
      </p:grpSpPr>
      <p:sp>
        <p:nvSpPr>
          <p:cNvPr id="15" name="Graphic 12">
            <a:extLst>
              <a:ext uri="{FF2B5EF4-FFF2-40B4-BE49-F238E27FC236}">
                <a16:creationId xmlns:a16="http://schemas.microsoft.com/office/drawing/2014/main" id="{55A5B49C-7367-5777-5875-1A4339CA7611}"/>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5" name="addin_colorlist" hidden="1">
            <a:extLst>
              <a:ext uri="{FF2B5EF4-FFF2-40B4-BE49-F238E27FC236}">
                <a16:creationId xmlns:a16="http://schemas.microsoft.com/office/drawing/2014/main" id="{F1074D93-8EBD-9CC3-9E74-777EC67953D0}"/>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2" name="Title 1">
            <a:extLst>
              <a:ext uri="{FF2B5EF4-FFF2-40B4-BE49-F238E27FC236}">
                <a16:creationId xmlns:a16="http://schemas.microsoft.com/office/drawing/2014/main" id="{89D86E0B-DF01-2406-6E04-4DBA4ACA1B76}"/>
              </a:ext>
            </a:extLst>
          </p:cNvPr>
          <p:cNvSpPr>
            <a:spLocks noGrp="1"/>
          </p:cNvSpPr>
          <p:nvPr>
            <p:ph type="ctrTitle" hasCustomPrompt="1"/>
          </p:nvPr>
        </p:nvSpPr>
        <p:spPr>
          <a:xfrm>
            <a:off x="378071" y="1025792"/>
            <a:ext cx="6841301" cy="720090"/>
          </a:xfrm>
        </p:spPr>
        <p:txBody>
          <a:bodyPr anchor="t"/>
          <a:lstStyle>
            <a:lvl1pPr algn="l">
              <a:lnSpc>
                <a:spcPct val="98000"/>
              </a:lnSpc>
              <a:spcBef>
                <a:spcPts val="0"/>
              </a:spcBef>
              <a:defRPr sz="2550" spc="0" baseline="0"/>
            </a:lvl1pPr>
          </a:lstStyle>
          <a:p>
            <a:r>
              <a:rPr lang="nb-NO" noProof="0"/>
              <a:t>Her er det plass til en overskrift som kan gå over to linjer</a:t>
            </a:r>
          </a:p>
        </p:txBody>
      </p:sp>
      <p:sp>
        <p:nvSpPr>
          <p:cNvPr id="7" name="Date Placeholder 6">
            <a:extLst>
              <a:ext uri="{FF2B5EF4-FFF2-40B4-BE49-F238E27FC236}">
                <a16:creationId xmlns:a16="http://schemas.microsoft.com/office/drawing/2014/main" id="{79E03032-3CC4-4765-9AC8-AABCB2EC6A9C}"/>
              </a:ext>
            </a:extLst>
          </p:cNvPr>
          <p:cNvSpPr>
            <a:spLocks noGrp="1"/>
          </p:cNvSpPr>
          <p:nvPr>
            <p:ph type="dt" sz="half" idx="46"/>
          </p:nvPr>
        </p:nvSpPr>
        <p:spPr/>
        <p:txBody>
          <a:bodyPr/>
          <a:lstStyle/>
          <a:p>
            <a:fld id="{ACD1C610-CF41-475E-9BC0-08DC8100DF62}" type="datetime1">
              <a:rPr lang="nb-NO" smtClean="0"/>
              <a:t>17.04.2026</a:t>
            </a:fld>
            <a:endParaRPr lang="nb-NO"/>
          </a:p>
        </p:txBody>
      </p:sp>
      <p:sp>
        <p:nvSpPr>
          <p:cNvPr id="8" name="Footer Placeholder 7">
            <a:extLst>
              <a:ext uri="{FF2B5EF4-FFF2-40B4-BE49-F238E27FC236}">
                <a16:creationId xmlns:a16="http://schemas.microsoft.com/office/drawing/2014/main" id="{258DD2F6-21F8-8800-5A42-A2A8FB96F9BF}"/>
              </a:ext>
            </a:extLst>
          </p:cNvPr>
          <p:cNvSpPr>
            <a:spLocks noGrp="1"/>
          </p:cNvSpPr>
          <p:nvPr>
            <p:ph type="ftr" sz="quarter" idx="47"/>
          </p:nvPr>
        </p:nvSpPr>
        <p:spPr/>
        <p:txBody>
          <a:bodyPr/>
          <a:lstStyle/>
          <a:p>
            <a:r>
              <a:rPr lang="nb-NO"/>
              <a:t>Sett inn presentasjonstittel via toppmeny "Sett inn - Topptekst og bunntekst"</a:t>
            </a:r>
          </a:p>
        </p:txBody>
      </p:sp>
      <p:sp>
        <p:nvSpPr>
          <p:cNvPr id="10" name="Slide Number Placeholder 9">
            <a:extLst>
              <a:ext uri="{FF2B5EF4-FFF2-40B4-BE49-F238E27FC236}">
                <a16:creationId xmlns:a16="http://schemas.microsoft.com/office/drawing/2014/main" id="{8872E1FC-D099-EDEF-5CFC-655D90954821}"/>
              </a:ext>
            </a:extLst>
          </p:cNvPr>
          <p:cNvSpPr>
            <a:spLocks noGrp="1"/>
          </p:cNvSpPr>
          <p:nvPr>
            <p:ph type="sldNum" sz="quarter" idx="48"/>
          </p:nvPr>
        </p:nvSpPr>
        <p:spPr/>
        <p:txBody>
          <a:bodyPr/>
          <a:lstStyle/>
          <a:p>
            <a:fld id="{36F4D1B9-59DF-4B5C-8440-F23B9F46A364}" type="slidenum">
              <a:rPr lang="nb-NO" smtClean="0"/>
              <a:pPr/>
              <a:t>‹#›</a:t>
            </a:fld>
            <a:endParaRPr lang="nb-NO"/>
          </a:p>
        </p:txBody>
      </p:sp>
      <p:sp>
        <p:nvSpPr>
          <p:cNvPr id="3" name="Table Placeholder 2">
            <a:extLst>
              <a:ext uri="{FF2B5EF4-FFF2-40B4-BE49-F238E27FC236}">
                <a16:creationId xmlns:a16="http://schemas.microsoft.com/office/drawing/2014/main" id="{27B9DB8D-ECB7-A681-DB17-1C61BE791354}"/>
              </a:ext>
            </a:extLst>
          </p:cNvPr>
          <p:cNvSpPr>
            <a:spLocks noGrp="1"/>
          </p:cNvSpPr>
          <p:nvPr>
            <p:ph type="tbl" sz="quarter" idx="49" hasCustomPrompt="1"/>
          </p:nvPr>
        </p:nvSpPr>
        <p:spPr>
          <a:xfrm>
            <a:off x="378071" y="2015334"/>
            <a:ext cx="11434542" cy="4140518"/>
          </a:xfrm>
          <a:prstGeom prst="rect">
            <a:avLst/>
          </a:prstGeom>
        </p:spPr>
        <p:txBody>
          <a:bodyPr lIns="0" tIns="0" rIns="0" bIns="0"/>
          <a:lstStyle>
            <a:lvl1pPr marL="252000" indent="-171000">
              <a:buFont typeface="Arial" panose="020B0604020202020204" pitchFamily="34" charset="0"/>
              <a:buChar char="•"/>
              <a:defRPr sz="850">
                <a:latin typeface="IBM Plex Mono" panose="020B0509050203000203" pitchFamily="49" charset="0"/>
              </a:defRPr>
            </a:lvl1pPr>
          </a:lstStyle>
          <a:p>
            <a:r>
              <a:rPr lang="nb-NO"/>
              <a:t>Sett inn tabell</a:t>
            </a:r>
          </a:p>
        </p:txBody>
      </p:sp>
    </p:spTree>
    <p:extLst>
      <p:ext uri="{BB962C8B-B14F-4D97-AF65-F5344CB8AC3E}">
        <p14:creationId xmlns:p14="http://schemas.microsoft.com/office/powerpoint/2010/main" val="29088876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14A_Sluttplakat">
    <p:bg>
      <p:bgPr>
        <a:solidFill>
          <a:srgbClr val="E3F172"/>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E0EA6CC-C801-5430-1FCE-CCD8A2F2A58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0" y="0"/>
            <a:ext cx="11240232" cy="6858000"/>
          </a:xfrm>
          <a:prstGeom prst="rect">
            <a:avLst/>
          </a:prstGeom>
        </p:spPr>
      </p:pic>
      <p:sp>
        <p:nvSpPr>
          <p:cNvPr id="4" name="Date Placeholder 3">
            <a:extLst>
              <a:ext uri="{FF2B5EF4-FFF2-40B4-BE49-F238E27FC236}">
                <a16:creationId xmlns:a16="http://schemas.microsoft.com/office/drawing/2014/main" id="{3038FA67-B1F6-EBAB-1AD2-A0E9FDEA687D}"/>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1D97E7E2-7209-4CE0-90C3-35DCB396346C}" type="datetime1">
              <a:rPr lang="nb-NO" noProof="0" smtClean="0"/>
              <a:t>17.04.2026</a:t>
            </a:fld>
            <a:endParaRPr lang="nb-NO" noProof="0"/>
          </a:p>
        </p:txBody>
      </p:sp>
      <p:sp>
        <p:nvSpPr>
          <p:cNvPr id="5" name="Footer Placeholder 4">
            <a:extLst>
              <a:ext uri="{FF2B5EF4-FFF2-40B4-BE49-F238E27FC236}">
                <a16:creationId xmlns:a16="http://schemas.microsoft.com/office/drawing/2014/main" id="{C88CCC47-C9B8-3060-D983-2F00A9F71863}"/>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D8D7FAD2-D84C-E416-630B-C15855D2689C}"/>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10" name="Text Placeholder 9">
            <a:extLst>
              <a:ext uri="{FF2B5EF4-FFF2-40B4-BE49-F238E27FC236}">
                <a16:creationId xmlns:a16="http://schemas.microsoft.com/office/drawing/2014/main" id="{1EF3904F-A443-6F15-2DEB-036E7902EA04}"/>
              </a:ext>
            </a:extLst>
          </p:cNvPr>
          <p:cNvSpPr>
            <a:spLocks noGrp="1"/>
          </p:cNvSpPr>
          <p:nvPr>
            <p:ph type="body" sz="quarter" idx="13" hasCustomPrompt="1"/>
          </p:nvPr>
        </p:nvSpPr>
        <p:spPr>
          <a:xfrm>
            <a:off x="378072" y="3094626"/>
            <a:ext cx="2700513" cy="1440180"/>
          </a:xfrm>
          <a:prstGeom prst="rect">
            <a:avLst/>
          </a:prstGeom>
        </p:spPr>
        <p:txBody>
          <a:bodyPr/>
          <a:lstStyle>
            <a:lvl1pPr marL="0" indent="0">
              <a:lnSpc>
                <a:spcPct val="98000"/>
              </a:lnSpc>
              <a:spcBef>
                <a:spcPts val="0"/>
              </a:spcBef>
              <a:spcAft>
                <a:spcPts val="500"/>
              </a:spcAft>
              <a:buNone/>
              <a:defRPr sz="1250">
                <a:latin typeface="IBM Plex Mono" panose="020B0509050203000203" pitchFamily="49" charset="0"/>
                <a:cs typeface="Times New Roman" panose="02020603050405020304" pitchFamily="18" charset="0"/>
              </a:defRPr>
            </a:lvl1pPr>
          </a:lstStyle>
          <a:p>
            <a:pPr lvl="0"/>
            <a:r>
              <a:rPr lang="nb-NO" noProof="0"/>
              <a:t>Navn </a:t>
            </a:r>
            <a:r>
              <a:rPr lang="nb-NO" noProof="0" err="1"/>
              <a:t>navnesen</a:t>
            </a:r>
            <a:br>
              <a:rPr lang="nb-NO" noProof="0"/>
            </a:br>
            <a:r>
              <a:rPr lang="nb-NO" noProof="0"/>
              <a:t>Tittel</a:t>
            </a:r>
          </a:p>
        </p:txBody>
      </p:sp>
      <p:sp>
        <p:nvSpPr>
          <p:cNvPr id="11" name="addin_colorlist" hidden="1">
            <a:extLst>
              <a:ext uri="{FF2B5EF4-FFF2-40B4-BE49-F238E27FC236}">
                <a16:creationId xmlns:a16="http://schemas.microsoft.com/office/drawing/2014/main" id="{E53728D7-214B-DE60-0361-ECC6C1794AB1}"/>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pic>
        <p:nvPicPr>
          <p:cNvPr id="13" name="LogoSymbol">
            <a:extLst>
              <a:ext uri="{FF2B5EF4-FFF2-40B4-BE49-F238E27FC236}">
                <a16:creationId xmlns:a16="http://schemas.microsoft.com/office/drawing/2014/main" id="{98013CE1-5C1E-9317-A973-A72341BD176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4369" y="6090235"/>
            <a:ext cx="391127" cy="391101"/>
          </a:xfrm>
          <a:prstGeom prst="rect">
            <a:avLst/>
          </a:prstGeom>
        </p:spPr>
      </p:pic>
      <p:pic>
        <p:nvPicPr>
          <p:cNvPr id="14" name="logo_engelsk" hidden="1">
            <a:extLst>
              <a:ext uri="{FF2B5EF4-FFF2-40B4-BE49-F238E27FC236}">
                <a16:creationId xmlns:a16="http://schemas.microsoft.com/office/drawing/2014/main" id="{4C12111D-83B6-1ECA-6406-64CB2C71BF8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7677" y="6103361"/>
            <a:ext cx="1841578" cy="427275"/>
          </a:xfrm>
          <a:prstGeom prst="rect">
            <a:avLst/>
          </a:prstGeom>
        </p:spPr>
      </p:pic>
      <p:pic>
        <p:nvPicPr>
          <p:cNvPr id="16" name="logo_bokmal">
            <a:extLst>
              <a:ext uri="{FF2B5EF4-FFF2-40B4-BE49-F238E27FC236}">
                <a16:creationId xmlns:a16="http://schemas.microsoft.com/office/drawing/2014/main" id="{9E311971-0C0C-B217-7D72-CBFAEC60CDEE}"/>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3105" y="6206029"/>
            <a:ext cx="1646646" cy="212515"/>
          </a:xfrm>
          <a:prstGeom prst="rect">
            <a:avLst/>
          </a:prstGeom>
        </p:spPr>
      </p:pic>
      <p:pic>
        <p:nvPicPr>
          <p:cNvPr id="17" name="logo_nynorsk" hidden="1">
            <a:extLst>
              <a:ext uri="{FF2B5EF4-FFF2-40B4-BE49-F238E27FC236}">
                <a16:creationId xmlns:a16="http://schemas.microsoft.com/office/drawing/2014/main" id="{BDC1C8C6-3C46-C7AF-19C9-E7D3E4A49652}"/>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9364" y="6206512"/>
            <a:ext cx="1513310" cy="212031"/>
          </a:xfrm>
          <a:prstGeom prst="rect">
            <a:avLst/>
          </a:prstGeom>
        </p:spPr>
      </p:pic>
      <p:pic>
        <p:nvPicPr>
          <p:cNvPr id="28" name="logo_engelsk" hidden="1">
            <a:extLst>
              <a:ext uri="{FF2B5EF4-FFF2-40B4-BE49-F238E27FC236}">
                <a16:creationId xmlns:a16="http://schemas.microsoft.com/office/drawing/2014/main" id="{58187CDB-0719-7850-732F-0534B79FA576}"/>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2719" y="-113901"/>
            <a:ext cx="9454811" cy="3216205"/>
          </a:xfrm>
          <a:prstGeom prst="rect">
            <a:avLst/>
          </a:prstGeom>
        </p:spPr>
      </p:pic>
      <p:pic>
        <p:nvPicPr>
          <p:cNvPr id="30" name="logo_bokmal">
            <a:extLst>
              <a:ext uri="{FF2B5EF4-FFF2-40B4-BE49-F238E27FC236}">
                <a16:creationId xmlns:a16="http://schemas.microsoft.com/office/drawing/2014/main" id="{6BE5AD8C-695D-514C-9657-19D9D00C7D77}"/>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3781" y="-112949"/>
            <a:ext cx="7493552" cy="3210126"/>
          </a:xfrm>
          <a:prstGeom prst="rect">
            <a:avLst/>
          </a:prstGeom>
        </p:spPr>
      </p:pic>
      <p:pic>
        <p:nvPicPr>
          <p:cNvPr id="32" name="logo_nynorsk" hidden="1">
            <a:extLst>
              <a:ext uri="{FF2B5EF4-FFF2-40B4-BE49-F238E27FC236}">
                <a16:creationId xmlns:a16="http://schemas.microsoft.com/office/drawing/2014/main" id="{052BFB37-92F3-47B4-F03B-7DA8FD88BF6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3781" y="-112949"/>
            <a:ext cx="7384046" cy="3210126"/>
          </a:xfrm>
          <a:prstGeom prst="rect">
            <a:avLst/>
          </a:prstGeom>
        </p:spPr>
      </p:pic>
    </p:spTree>
    <p:extLst>
      <p:ext uri="{BB962C8B-B14F-4D97-AF65-F5344CB8AC3E}">
        <p14:creationId xmlns:p14="http://schemas.microsoft.com/office/powerpoint/2010/main" val="384420055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4B_Sluttplakat">
    <p:bg>
      <p:bgPr>
        <a:solidFill>
          <a:srgbClr val="7F84FF"/>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7E0EA6CC-C801-5430-1FCE-CCD8A2F2A58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0" y="0"/>
            <a:ext cx="11240232" cy="6858000"/>
          </a:xfrm>
          <a:prstGeom prst="rect">
            <a:avLst/>
          </a:prstGeom>
        </p:spPr>
      </p:pic>
      <p:sp>
        <p:nvSpPr>
          <p:cNvPr id="4" name="Date Placeholder 3">
            <a:extLst>
              <a:ext uri="{FF2B5EF4-FFF2-40B4-BE49-F238E27FC236}">
                <a16:creationId xmlns:a16="http://schemas.microsoft.com/office/drawing/2014/main" id="{3038FA67-B1F6-EBAB-1AD2-A0E9FDEA687D}"/>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FF50B550-8B48-479A-8535-5F91B0089802}" type="datetime1">
              <a:rPr lang="nb-NO" noProof="0" smtClean="0"/>
              <a:t>17.04.2026</a:t>
            </a:fld>
            <a:endParaRPr lang="nb-NO" noProof="0"/>
          </a:p>
        </p:txBody>
      </p:sp>
      <p:sp>
        <p:nvSpPr>
          <p:cNvPr id="5" name="Footer Placeholder 4">
            <a:extLst>
              <a:ext uri="{FF2B5EF4-FFF2-40B4-BE49-F238E27FC236}">
                <a16:creationId xmlns:a16="http://schemas.microsoft.com/office/drawing/2014/main" id="{C88CCC47-C9B8-3060-D983-2F00A9F71863}"/>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D8D7FAD2-D84C-E416-630B-C15855D2689C}"/>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10" name="Text Placeholder 9">
            <a:extLst>
              <a:ext uri="{FF2B5EF4-FFF2-40B4-BE49-F238E27FC236}">
                <a16:creationId xmlns:a16="http://schemas.microsoft.com/office/drawing/2014/main" id="{1EF3904F-A443-6F15-2DEB-036E7902EA04}"/>
              </a:ext>
            </a:extLst>
          </p:cNvPr>
          <p:cNvSpPr>
            <a:spLocks noGrp="1"/>
          </p:cNvSpPr>
          <p:nvPr>
            <p:ph type="body" sz="quarter" idx="13" hasCustomPrompt="1"/>
          </p:nvPr>
        </p:nvSpPr>
        <p:spPr>
          <a:xfrm>
            <a:off x="378072" y="3094626"/>
            <a:ext cx="2700513" cy="1440180"/>
          </a:xfrm>
          <a:prstGeom prst="rect">
            <a:avLst/>
          </a:prstGeom>
        </p:spPr>
        <p:txBody>
          <a:bodyPr/>
          <a:lstStyle>
            <a:lvl1pPr marL="0" indent="0">
              <a:lnSpc>
                <a:spcPct val="98000"/>
              </a:lnSpc>
              <a:spcBef>
                <a:spcPts val="0"/>
              </a:spcBef>
              <a:spcAft>
                <a:spcPts val="500"/>
              </a:spcAft>
              <a:buNone/>
              <a:defRPr sz="1250">
                <a:solidFill>
                  <a:schemeClr val="bg1"/>
                </a:solidFill>
                <a:latin typeface="IBM Plex Mono" panose="020B0509050203000203" pitchFamily="49" charset="0"/>
                <a:cs typeface="Times New Roman" panose="02020603050405020304" pitchFamily="18" charset="0"/>
              </a:defRPr>
            </a:lvl1pPr>
          </a:lstStyle>
          <a:p>
            <a:pPr marL="0" marR="0" lvl="0" indent="0" algn="l" defTabSz="914310" rtl="0" eaLnBrk="1" fontAlgn="auto" latinLnBrk="0" hangingPunct="1">
              <a:lnSpc>
                <a:spcPct val="98000"/>
              </a:lnSpc>
              <a:spcBef>
                <a:spcPts val="0"/>
              </a:spcBef>
              <a:spcAft>
                <a:spcPts val="500"/>
              </a:spcAft>
              <a:buClrTx/>
              <a:buSzTx/>
              <a:buFont typeface="Arial" panose="020B0604020202020204" pitchFamily="34" charset="0"/>
              <a:buNone/>
              <a:tabLst/>
              <a:defRPr/>
            </a:pPr>
            <a:r>
              <a:rPr lang="nb-NO" noProof="0"/>
              <a:t>Navn </a:t>
            </a:r>
            <a:r>
              <a:rPr lang="nb-NO" noProof="0" err="1"/>
              <a:t>navnesen</a:t>
            </a:r>
            <a:br>
              <a:rPr lang="nb-NO" noProof="0"/>
            </a:br>
            <a:r>
              <a:rPr lang="nb-NO" noProof="0"/>
              <a:t>Tittel</a:t>
            </a:r>
          </a:p>
        </p:txBody>
      </p:sp>
      <p:sp>
        <p:nvSpPr>
          <p:cNvPr id="8" name="addin_colorlist" hidden="1">
            <a:extLst>
              <a:ext uri="{FF2B5EF4-FFF2-40B4-BE49-F238E27FC236}">
                <a16:creationId xmlns:a16="http://schemas.microsoft.com/office/drawing/2014/main" id="{CA97B0CE-4A2B-7247-E588-59B81D1570E0}"/>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pic>
        <p:nvPicPr>
          <p:cNvPr id="12" name="LogoSymbol">
            <a:extLst>
              <a:ext uri="{FF2B5EF4-FFF2-40B4-BE49-F238E27FC236}">
                <a16:creationId xmlns:a16="http://schemas.microsoft.com/office/drawing/2014/main" id="{2E7F9C7B-050A-29E7-90E5-BD5E59E28189}"/>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84369" y="6090235"/>
            <a:ext cx="391127" cy="391101"/>
          </a:xfrm>
          <a:prstGeom prst="rect">
            <a:avLst/>
          </a:prstGeom>
        </p:spPr>
      </p:pic>
      <p:pic>
        <p:nvPicPr>
          <p:cNvPr id="13" name="logo_engelsk" hidden="1">
            <a:extLst>
              <a:ext uri="{FF2B5EF4-FFF2-40B4-BE49-F238E27FC236}">
                <a16:creationId xmlns:a16="http://schemas.microsoft.com/office/drawing/2014/main" id="{65DC9C16-AA4D-E305-8E1C-4D2C9FD91CB2}"/>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17677" y="6103361"/>
            <a:ext cx="1841578" cy="427275"/>
          </a:xfrm>
          <a:prstGeom prst="rect">
            <a:avLst/>
          </a:prstGeom>
        </p:spPr>
      </p:pic>
      <p:pic>
        <p:nvPicPr>
          <p:cNvPr id="14" name="logo_bokmal">
            <a:extLst>
              <a:ext uri="{FF2B5EF4-FFF2-40B4-BE49-F238E27FC236}">
                <a16:creationId xmlns:a16="http://schemas.microsoft.com/office/drawing/2014/main" id="{9EF5C130-5E84-295D-BDE3-40CAD0F59FD5}"/>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33105" y="6206029"/>
            <a:ext cx="1646646" cy="212515"/>
          </a:xfrm>
          <a:prstGeom prst="rect">
            <a:avLst/>
          </a:prstGeom>
        </p:spPr>
      </p:pic>
      <p:pic>
        <p:nvPicPr>
          <p:cNvPr id="16" name="logo_nynorsk" hidden="1">
            <a:extLst>
              <a:ext uri="{FF2B5EF4-FFF2-40B4-BE49-F238E27FC236}">
                <a16:creationId xmlns:a16="http://schemas.microsoft.com/office/drawing/2014/main" id="{39AB5B36-4F09-17CA-52AD-43D031084025}"/>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929364" y="6206512"/>
            <a:ext cx="1513310" cy="212031"/>
          </a:xfrm>
          <a:prstGeom prst="rect">
            <a:avLst/>
          </a:prstGeom>
        </p:spPr>
      </p:pic>
      <p:pic>
        <p:nvPicPr>
          <p:cNvPr id="3" name="logo_engelsk" hidden="1">
            <a:extLst>
              <a:ext uri="{FF2B5EF4-FFF2-40B4-BE49-F238E27FC236}">
                <a16:creationId xmlns:a16="http://schemas.microsoft.com/office/drawing/2014/main" id="{679B83E4-CBB1-3E2F-CA2A-2A648B812BDB}"/>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2719" y="-113901"/>
            <a:ext cx="9454811" cy="3216205"/>
          </a:xfrm>
          <a:prstGeom prst="rect">
            <a:avLst/>
          </a:prstGeom>
        </p:spPr>
      </p:pic>
      <p:pic>
        <p:nvPicPr>
          <p:cNvPr id="15" name="logo_bokmal">
            <a:extLst>
              <a:ext uri="{FF2B5EF4-FFF2-40B4-BE49-F238E27FC236}">
                <a16:creationId xmlns:a16="http://schemas.microsoft.com/office/drawing/2014/main" id="{0A466669-A291-7DEE-A468-79F927767C7E}"/>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3781" y="-112949"/>
            <a:ext cx="7493552" cy="3210126"/>
          </a:xfrm>
          <a:prstGeom prst="rect">
            <a:avLst/>
          </a:prstGeom>
        </p:spPr>
      </p:pic>
      <p:pic>
        <p:nvPicPr>
          <p:cNvPr id="18" name="logo_nynorsk" hidden="1">
            <a:extLst>
              <a:ext uri="{FF2B5EF4-FFF2-40B4-BE49-F238E27FC236}">
                <a16:creationId xmlns:a16="http://schemas.microsoft.com/office/drawing/2014/main" id="{7E5D086F-917F-27EC-80A3-768AE66044E4}"/>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233781" y="-112949"/>
            <a:ext cx="7384046" cy="3210126"/>
          </a:xfrm>
          <a:prstGeom prst="rect">
            <a:avLst/>
          </a:prstGeom>
        </p:spPr>
      </p:pic>
    </p:spTree>
    <p:extLst>
      <p:ext uri="{BB962C8B-B14F-4D97-AF65-F5344CB8AC3E}">
        <p14:creationId xmlns:p14="http://schemas.microsoft.com/office/powerpoint/2010/main" val="810677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4C_Sluttplakat">
    <p:bg>
      <p:bgPr>
        <a:solidFill>
          <a:srgbClr val="D6E82B"/>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38FA67-B1F6-EBAB-1AD2-A0E9FDEA687D}"/>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F3F111B1-6691-4A8F-B899-B02D8BA99B2F}" type="datetime1">
              <a:rPr lang="nb-NO" noProof="0" smtClean="0"/>
              <a:t>17.04.2026</a:t>
            </a:fld>
            <a:endParaRPr lang="nb-NO" noProof="0"/>
          </a:p>
        </p:txBody>
      </p:sp>
      <p:sp>
        <p:nvSpPr>
          <p:cNvPr id="5" name="Footer Placeholder 4">
            <a:extLst>
              <a:ext uri="{FF2B5EF4-FFF2-40B4-BE49-F238E27FC236}">
                <a16:creationId xmlns:a16="http://schemas.microsoft.com/office/drawing/2014/main" id="{C88CCC47-C9B8-3060-D983-2F00A9F71863}"/>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D8D7FAD2-D84C-E416-630B-C15855D2689C}"/>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7" name="TextBox 6">
            <a:extLst>
              <a:ext uri="{FF2B5EF4-FFF2-40B4-BE49-F238E27FC236}">
                <a16:creationId xmlns:a16="http://schemas.microsoft.com/office/drawing/2014/main" id="{604D1729-D978-7FCA-3331-89CCA9E7280E}"/>
              </a:ext>
            </a:extLst>
          </p:cNvPr>
          <p:cNvSpPr txBox="1"/>
          <p:nvPr userDrawn="1"/>
        </p:nvSpPr>
        <p:spPr>
          <a:xfrm>
            <a:off x="378072" y="3094626"/>
            <a:ext cx="2700513" cy="188513"/>
          </a:xfrm>
          <a:prstGeom prst="rect">
            <a:avLst/>
          </a:prstGeom>
          <a:noFill/>
        </p:spPr>
        <p:txBody>
          <a:bodyPr wrap="square" lIns="0" tIns="0" rIns="0" bIns="0" rtlCol="0">
            <a:spAutoFit/>
          </a:bodyPr>
          <a:lstStyle/>
          <a:p>
            <a:pPr algn="l">
              <a:lnSpc>
                <a:spcPct val="98000"/>
              </a:lnSpc>
            </a:pPr>
            <a:r>
              <a:rPr lang="nb-NO" sz="1250" noProof="0">
                <a:latin typeface="IBM Plex Mono" panose="020B0509050203000203" pitchFamily="49" charset="0"/>
                <a:cs typeface="Times New Roman" panose="02020603050405020304" pitchFamily="18" charset="0"/>
              </a:rPr>
              <a:t>forskningsradet.no</a:t>
            </a:r>
          </a:p>
        </p:txBody>
      </p:sp>
      <p:sp>
        <p:nvSpPr>
          <p:cNvPr id="8" name="addin_colorlist" hidden="1">
            <a:extLst>
              <a:ext uri="{FF2B5EF4-FFF2-40B4-BE49-F238E27FC236}">
                <a16:creationId xmlns:a16="http://schemas.microsoft.com/office/drawing/2014/main" id="{A6FC157E-5BCF-BC15-1B64-9D3FE1718DD8}"/>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pic>
        <p:nvPicPr>
          <p:cNvPr id="11" name="LogoSymbol">
            <a:extLst>
              <a:ext uri="{FF2B5EF4-FFF2-40B4-BE49-F238E27FC236}">
                <a16:creationId xmlns:a16="http://schemas.microsoft.com/office/drawing/2014/main" id="{68CC7B6D-5A29-5CE9-9723-3ABEA265BE3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384369" y="6090235"/>
            <a:ext cx="391127" cy="391101"/>
          </a:xfrm>
          <a:prstGeom prst="rect">
            <a:avLst/>
          </a:prstGeom>
        </p:spPr>
      </p:pic>
      <p:pic>
        <p:nvPicPr>
          <p:cNvPr id="12" name="logo_engelsk" hidden="1">
            <a:extLst>
              <a:ext uri="{FF2B5EF4-FFF2-40B4-BE49-F238E27FC236}">
                <a16:creationId xmlns:a16="http://schemas.microsoft.com/office/drawing/2014/main" id="{F56C7813-D64D-78C4-4125-DF90D33FCE4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7677" y="6103361"/>
            <a:ext cx="1841578" cy="427275"/>
          </a:xfrm>
          <a:prstGeom prst="rect">
            <a:avLst/>
          </a:prstGeom>
        </p:spPr>
      </p:pic>
      <p:pic>
        <p:nvPicPr>
          <p:cNvPr id="13" name="logo_bokmal">
            <a:extLst>
              <a:ext uri="{FF2B5EF4-FFF2-40B4-BE49-F238E27FC236}">
                <a16:creationId xmlns:a16="http://schemas.microsoft.com/office/drawing/2014/main" id="{8893AD84-B0A0-80A4-61F3-F98B35CA415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3105" y="6206029"/>
            <a:ext cx="1646646" cy="212515"/>
          </a:xfrm>
          <a:prstGeom prst="rect">
            <a:avLst/>
          </a:prstGeom>
        </p:spPr>
      </p:pic>
      <p:pic>
        <p:nvPicPr>
          <p:cNvPr id="15" name="logo_nynorsk" hidden="1">
            <a:extLst>
              <a:ext uri="{FF2B5EF4-FFF2-40B4-BE49-F238E27FC236}">
                <a16:creationId xmlns:a16="http://schemas.microsoft.com/office/drawing/2014/main" id="{E522389A-A617-C28F-DF71-2919616BE427}"/>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9364" y="6206512"/>
            <a:ext cx="1513310" cy="212031"/>
          </a:xfrm>
          <a:prstGeom prst="rect">
            <a:avLst/>
          </a:prstGeom>
        </p:spPr>
      </p:pic>
      <p:pic>
        <p:nvPicPr>
          <p:cNvPr id="3" name="logo_engelsk" hidden="1">
            <a:extLst>
              <a:ext uri="{FF2B5EF4-FFF2-40B4-BE49-F238E27FC236}">
                <a16:creationId xmlns:a16="http://schemas.microsoft.com/office/drawing/2014/main" id="{46F10B00-2E27-7C74-01A0-1248466804A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719" y="-113901"/>
            <a:ext cx="9454811" cy="3216205"/>
          </a:xfrm>
          <a:prstGeom prst="rect">
            <a:avLst/>
          </a:prstGeom>
        </p:spPr>
      </p:pic>
      <p:pic>
        <p:nvPicPr>
          <p:cNvPr id="14" name="logo_bokmal">
            <a:extLst>
              <a:ext uri="{FF2B5EF4-FFF2-40B4-BE49-F238E27FC236}">
                <a16:creationId xmlns:a16="http://schemas.microsoft.com/office/drawing/2014/main" id="{7ABB4331-885E-45F7-9462-AFD86476BCE7}"/>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3781" y="-112949"/>
            <a:ext cx="7493552" cy="3210126"/>
          </a:xfrm>
          <a:prstGeom prst="rect">
            <a:avLst/>
          </a:prstGeom>
        </p:spPr>
      </p:pic>
      <p:pic>
        <p:nvPicPr>
          <p:cNvPr id="17" name="logo_nynorsk" hidden="1">
            <a:extLst>
              <a:ext uri="{FF2B5EF4-FFF2-40B4-BE49-F238E27FC236}">
                <a16:creationId xmlns:a16="http://schemas.microsoft.com/office/drawing/2014/main" id="{3C33A9B3-2A2B-45C9-5C22-FA4F6F705EAE}"/>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3781" y="-112949"/>
            <a:ext cx="7384046" cy="3210126"/>
          </a:xfrm>
          <a:prstGeom prst="rect">
            <a:avLst/>
          </a:prstGeom>
        </p:spPr>
      </p:pic>
    </p:spTree>
    <p:extLst>
      <p:ext uri="{BB962C8B-B14F-4D97-AF65-F5344CB8AC3E}">
        <p14:creationId xmlns:p14="http://schemas.microsoft.com/office/powerpoint/2010/main" val="382476187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14D_Sluttplakat">
    <p:bg>
      <p:bgPr>
        <a:solidFill>
          <a:srgbClr val="5C5BEE"/>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38FA67-B1F6-EBAB-1AD2-A0E9FDEA687D}"/>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061DCE18-6FC1-4B7A-A8DE-3EA4FAAD430C}" type="datetime1">
              <a:rPr lang="nb-NO" noProof="0" smtClean="0"/>
              <a:t>17.04.2026</a:t>
            </a:fld>
            <a:endParaRPr lang="nb-NO" noProof="0"/>
          </a:p>
        </p:txBody>
      </p:sp>
      <p:sp>
        <p:nvSpPr>
          <p:cNvPr id="5" name="Footer Placeholder 4">
            <a:extLst>
              <a:ext uri="{FF2B5EF4-FFF2-40B4-BE49-F238E27FC236}">
                <a16:creationId xmlns:a16="http://schemas.microsoft.com/office/drawing/2014/main" id="{C88CCC47-C9B8-3060-D983-2F00A9F71863}"/>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D8D7FAD2-D84C-E416-630B-C15855D2689C}"/>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3" name="TextBox 2">
            <a:extLst>
              <a:ext uri="{FF2B5EF4-FFF2-40B4-BE49-F238E27FC236}">
                <a16:creationId xmlns:a16="http://schemas.microsoft.com/office/drawing/2014/main" id="{E23051EE-B02D-48D0-8373-2CC317C82BDE}"/>
              </a:ext>
            </a:extLst>
          </p:cNvPr>
          <p:cNvSpPr txBox="1"/>
          <p:nvPr userDrawn="1"/>
        </p:nvSpPr>
        <p:spPr>
          <a:xfrm>
            <a:off x="378072" y="3094626"/>
            <a:ext cx="2700513" cy="188513"/>
          </a:xfrm>
          <a:prstGeom prst="rect">
            <a:avLst/>
          </a:prstGeom>
          <a:noFill/>
        </p:spPr>
        <p:txBody>
          <a:bodyPr wrap="square" lIns="0" tIns="0" rIns="0" bIns="0" rtlCol="0">
            <a:spAutoFit/>
          </a:bodyPr>
          <a:lstStyle/>
          <a:p>
            <a:pPr algn="l">
              <a:lnSpc>
                <a:spcPct val="98000"/>
              </a:lnSpc>
            </a:pPr>
            <a:r>
              <a:rPr lang="nb-NO" sz="1250" noProof="0">
                <a:solidFill>
                  <a:schemeClr val="bg1"/>
                </a:solidFill>
                <a:latin typeface="IBM Plex Mono" panose="020B0509050203000203" pitchFamily="49" charset="0"/>
                <a:cs typeface="Times New Roman" panose="02020603050405020304" pitchFamily="18" charset="0"/>
              </a:rPr>
              <a:t>forskningsradet.no</a:t>
            </a:r>
          </a:p>
        </p:txBody>
      </p:sp>
      <p:sp>
        <p:nvSpPr>
          <p:cNvPr id="8" name="addin_colorlist" hidden="1">
            <a:extLst>
              <a:ext uri="{FF2B5EF4-FFF2-40B4-BE49-F238E27FC236}">
                <a16:creationId xmlns:a16="http://schemas.microsoft.com/office/drawing/2014/main" id="{6B2A6E19-4E2C-A061-B354-D44AEA40AE0C}"/>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pic>
        <p:nvPicPr>
          <p:cNvPr id="11" name="LogoSymbol">
            <a:extLst>
              <a:ext uri="{FF2B5EF4-FFF2-40B4-BE49-F238E27FC236}">
                <a16:creationId xmlns:a16="http://schemas.microsoft.com/office/drawing/2014/main" id="{8EA97DFB-0B6C-0E80-D21C-AA5D254C6FF0}"/>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a:off x="384369" y="6090235"/>
            <a:ext cx="391127" cy="391101"/>
          </a:xfrm>
          <a:prstGeom prst="rect">
            <a:avLst/>
          </a:prstGeom>
        </p:spPr>
      </p:pic>
      <p:pic>
        <p:nvPicPr>
          <p:cNvPr id="12" name="logo_engelsk" hidden="1">
            <a:extLst>
              <a:ext uri="{FF2B5EF4-FFF2-40B4-BE49-F238E27FC236}">
                <a16:creationId xmlns:a16="http://schemas.microsoft.com/office/drawing/2014/main" id="{4977E5F3-962C-7247-6C25-9D7584B69E6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17677" y="6103361"/>
            <a:ext cx="1841578" cy="427275"/>
          </a:xfrm>
          <a:prstGeom prst="rect">
            <a:avLst/>
          </a:prstGeom>
        </p:spPr>
      </p:pic>
      <p:pic>
        <p:nvPicPr>
          <p:cNvPr id="13" name="logo_bokmal">
            <a:extLst>
              <a:ext uri="{FF2B5EF4-FFF2-40B4-BE49-F238E27FC236}">
                <a16:creationId xmlns:a16="http://schemas.microsoft.com/office/drawing/2014/main" id="{EBAD5A0E-9B14-4187-E259-E535E7E3B1AD}"/>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33105" y="6206029"/>
            <a:ext cx="1646646" cy="212515"/>
          </a:xfrm>
          <a:prstGeom prst="rect">
            <a:avLst/>
          </a:prstGeom>
        </p:spPr>
      </p:pic>
      <p:pic>
        <p:nvPicPr>
          <p:cNvPr id="15" name="logo_nynorsk" hidden="1">
            <a:extLst>
              <a:ext uri="{FF2B5EF4-FFF2-40B4-BE49-F238E27FC236}">
                <a16:creationId xmlns:a16="http://schemas.microsoft.com/office/drawing/2014/main" id="{0E43FA02-44B8-2F19-F88E-6F1BAADEF1DE}"/>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929364" y="6206512"/>
            <a:ext cx="1513310" cy="212031"/>
          </a:xfrm>
          <a:prstGeom prst="rect">
            <a:avLst/>
          </a:prstGeom>
        </p:spPr>
      </p:pic>
      <p:pic>
        <p:nvPicPr>
          <p:cNvPr id="9" name="logo_engelsk" hidden="1">
            <a:extLst>
              <a:ext uri="{FF2B5EF4-FFF2-40B4-BE49-F238E27FC236}">
                <a16:creationId xmlns:a16="http://schemas.microsoft.com/office/drawing/2014/main" id="{BC7A9312-0491-508D-116B-3A917FBC10D9}"/>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32719" y="-113901"/>
            <a:ext cx="9454811" cy="3216205"/>
          </a:xfrm>
          <a:prstGeom prst="rect">
            <a:avLst/>
          </a:prstGeom>
        </p:spPr>
      </p:pic>
      <p:pic>
        <p:nvPicPr>
          <p:cNvPr id="14" name="logo_bokmal">
            <a:extLst>
              <a:ext uri="{FF2B5EF4-FFF2-40B4-BE49-F238E27FC236}">
                <a16:creationId xmlns:a16="http://schemas.microsoft.com/office/drawing/2014/main" id="{4477877A-75C6-8675-93ED-92CCBE54F88C}"/>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233781" y="-112949"/>
            <a:ext cx="7493552" cy="3210126"/>
          </a:xfrm>
          <a:prstGeom prst="rect">
            <a:avLst/>
          </a:prstGeom>
        </p:spPr>
      </p:pic>
      <p:pic>
        <p:nvPicPr>
          <p:cNvPr id="17" name="logo_nynorsk" hidden="1">
            <a:extLst>
              <a:ext uri="{FF2B5EF4-FFF2-40B4-BE49-F238E27FC236}">
                <a16:creationId xmlns:a16="http://schemas.microsoft.com/office/drawing/2014/main" id="{B9B57934-1295-2F5A-0477-D32AF04037C8}"/>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233781" y="-112949"/>
            <a:ext cx="7384046" cy="3210126"/>
          </a:xfrm>
          <a:prstGeom prst="rect">
            <a:avLst/>
          </a:prstGeom>
        </p:spPr>
      </p:pic>
    </p:spTree>
    <p:extLst>
      <p:ext uri="{BB962C8B-B14F-4D97-AF65-F5344CB8AC3E}">
        <p14:creationId xmlns:p14="http://schemas.microsoft.com/office/powerpoint/2010/main" val="3328875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01F_Forside">
    <p:bg>
      <p:bgPr>
        <a:solidFill>
          <a:srgbClr val="5C5BEE"/>
        </a:solidFill>
        <a:effectLst/>
      </p:bgPr>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038FA67-B1F6-EBAB-1AD2-A0E9FDEA687D}"/>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52EF991C-8269-4132-A4A1-76454D12C9C8}" type="datetime1">
              <a:rPr lang="nb-NO" noProof="0" smtClean="0"/>
              <a:t>17.04.2026</a:t>
            </a:fld>
            <a:endParaRPr lang="nb-NO" noProof="0"/>
          </a:p>
        </p:txBody>
      </p:sp>
      <p:sp>
        <p:nvSpPr>
          <p:cNvPr id="5" name="Footer Placeholder 4">
            <a:extLst>
              <a:ext uri="{FF2B5EF4-FFF2-40B4-BE49-F238E27FC236}">
                <a16:creationId xmlns:a16="http://schemas.microsoft.com/office/drawing/2014/main" id="{C88CCC47-C9B8-3060-D983-2F00A9F71863}"/>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D8D7FAD2-D84C-E416-630B-C15855D2689C}"/>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11" name="Rectangle 10">
            <a:extLst>
              <a:ext uri="{FF2B5EF4-FFF2-40B4-BE49-F238E27FC236}">
                <a16:creationId xmlns:a16="http://schemas.microsoft.com/office/drawing/2014/main" id="{A42B6D02-907A-1D13-0587-A3FF032A236E}"/>
              </a:ext>
            </a:extLst>
          </p:cNvPr>
          <p:cNvSpPr/>
          <p:nvPr userDrawn="1"/>
        </p:nvSpPr>
        <p:spPr>
          <a:xfrm>
            <a:off x="11625263" y="0"/>
            <a:ext cx="56673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3600" noProof="0"/>
          </a:p>
        </p:txBody>
      </p:sp>
      <p:sp>
        <p:nvSpPr>
          <p:cNvPr id="8" name="addin_colorlist" hidden="1">
            <a:extLst>
              <a:ext uri="{FF2B5EF4-FFF2-40B4-BE49-F238E27FC236}">
                <a16:creationId xmlns:a16="http://schemas.microsoft.com/office/drawing/2014/main" id="{E155439D-1B77-5713-F7DE-BD8D1619F45A}"/>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pic>
        <p:nvPicPr>
          <p:cNvPr id="9" name="LogoSymbol">
            <a:extLst>
              <a:ext uri="{FF2B5EF4-FFF2-40B4-BE49-F238E27FC236}">
                <a16:creationId xmlns:a16="http://schemas.microsoft.com/office/drawing/2014/main" id="{E0BB5EE7-D1F6-3AF9-79D5-BE7D78A7F8F4}"/>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tretch>
            <a:fillRect/>
          </a:stretch>
        </p:blipFill>
        <p:spPr>
          <a:xfrm rot="16200000">
            <a:off x="11786375" y="6439332"/>
            <a:ext cx="245165" cy="245180"/>
          </a:xfrm>
          <a:prstGeom prst="rect">
            <a:avLst/>
          </a:prstGeom>
        </p:spPr>
      </p:pic>
      <p:pic>
        <p:nvPicPr>
          <p:cNvPr id="10" name="logo_engelsk" hidden="1">
            <a:extLst>
              <a:ext uri="{FF2B5EF4-FFF2-40B4-BE49-F238E27FC236}">
                <a16:creationId xmlns:a16="http://schemas.microsoft.com/office/drawing/2014/main" id="{8D518325-236C-18C4-97A7-B5744856E4F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6200000">
            <a:off x="11351359" y="5639124"/>
            <a:ext cx="1154331" cy="267858"/>
          </a:xfrm>
          <a:prstGeom prst="rect">
            <a:avLst/>
          </a:prstGeom>
        </p:spPr>
      </p:pic>
      <p:pic>
        <p:nvPicPr>
          <p:cNvPr id="15" name="logo_bokmal">
            <a:extLst>
              <a:ext uri="{FF2B5EF4-FFF2-40B4-BE49-F238E27FC236}">
                <a16:creationId xmlns:a16="http://schemas.microsoft.com/office/drawing/2014/main" id="{A0ADC19C-A757-2165-2C05-92E69A4FFEFF}"/>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409499" y="5757863"/>
            <a:ext cx="1032144" cy="133225"/>
          </a:xfrm>
          <a:prstGeom prst="rect">
            <a:avLst/>
          </a:prstGeom>
        </p:spPr>
      </p:pic>
      <p:pic>
        <p:nvPicPr>
          <p:cNvPr id="17" name="logo_nynorsk" hidden="1">
            <a:extLst>
              <a:ext uri="{FF2B5EF4-FFF2-40B4-BE49-F238E27FC236}">
                <a16:creationId xmlns:a16="http://schemas.microsoft.com/office/drawing/2014/main" id="{E2134C3C-7752-82D6-4759-D31275E9B0BA}"/>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451439" y="5802148"/>
            <a:ext cx="948567" cy="132922"/>
          </a:xfrm>
          <a:prstGeom prst="rect">
            <a:avLst/>
          </a:prstGeom>
        </p:spPr>
      </p:pic>
      <p:sp>
        <p:nvSpPr>
          <p:cNvPr id="18" name="Subtitle 2">
            <a:extLst>
              <a:ext uri="{FF2B5EF4-FFF2-40B4-BE49-F238E27FC236}">
                <a16:creationId xmlns:a16="http://schemas.microsoft.com/office/drawing/2014/main" id="{5FBC1876-E84A-F9B5-E4BF-81BBD54E312E}"/>
              </a:ext>
            </a:extLst>
          </p:cNvPr>
          <p:cNvSpPr>
            <a:spLocks noGrp="1"/>
          </p:cNvSpPr>
          <p:nvPr>
            <p:ph type="subTitle" idx="1" hasCustomPrompt="1"/>
          </p:nvPr>
        </p:nvSpPr>
        <p:spPr>
          <a:xfrm>
            <a:off x="378072" y="3060383"/>
            <a:ext cx="3600684" cy="1440180"/>
          </a:xfrm>
          <a:prstGeom prst="rect">
            <a:avLst/>
          </a:prstGeom>
        </p:spPr>
        <p:txBody>
          <a:bodyPr anchor="t"/>
          <a:lstStyle>
            <a:lvl1pPr marL="0" indent="0" algn="l">
              <a:lnSpc>
                <a:spcPct val="98000"/>
              </a:lnSpc>
              <a:spcBef>
                <a:spcPts val="0"/>
              </a:spcBef>
              <a:buNone/>
              <a:defRPr sz="1250" spc="0" baseline="0">
                <a:solidFill>
                  <a:schemeClr val="bg1"/>
                </a:solidFill>
              </a:defRPr>
            </a:lvl1pPr>
            <a:lvl2pPr marL="457154" indent="0" algn="ctr">
              <a:buNone/>
              <a:defRPr sz="2000"/>
            </a:lvl2pPr>
            <a:lvl3pPr marL="914310" indent="0" algn="ctr">
              <a:buNone/>
              <a:defRPr sz="1800"/>
            </a:lvl3pPr>
            <a:lvl4pPr marL="1371464" indent="0" algn="ctr">
              <a:buNone/>
              <a:defRPr sz="1600"/>
            </a:lvl4pPr>
            <a:lvl5pPr marL="1828618" indent="0" algn="ctr">
              <a:buNone/>
              <a:defRPr sz="1600"/>
            </a:lvl5pPr>
            <a:lvl6pPr marL="2285772"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nb-NO"/>
              <a:t>Her er det plass til en undertittel som kan gå over flere linjer</a:t>
            </a:r>
          </a:p>
        </p:txBody>
      </p:sp>
      <p:sp>
        <p:nvSpPr>
          <p:cNvPr id="3" name="Title 1">
            <a:extLst>
              <a:ext uri="{FF2B5EF4-FFF2-40B4-BE49-F238E27FC236}">
                <a16:creationId xmlns:a16="http://schemas.microsoft.com/office/drawing/2014/main" id="{0270E2FB-171F-50D5-B110-C2C41152BD4A}"/>
              </a:ext>
            </a:extLst>
          </p:cNvPr>
          <p:cNvSpPr>
            <a:spLocks noGrp="1"/>
          </p:cNvSpPr>
          <p:nvPr>
            <p:ph type="ctrTitle" hasCustomPrompt="1"/>
          </p:nvPr>
        </p:nvSpPr>
        <p:spPr>
          <a:xfrm>
            <a:off x="378072" y="161961"/>
            <a:ext cx="6841301" cy="2520315"/>
          </a:xfrm>
        </p:spPr>
        <p:txBody>
          <a:bodyPr anchor="b"/>
          <a:lstStyle>
            <a:lvl1pPr algn="l">
              <a:lnSpc>
                <a:spcPct val="98000"/>
              </a:lnSpc>
              <a:spcBef>
                <a:spcPts val="0"/>
              </a:spcBef>
              <a:defRPr sz="5100" spc="0" baseline="0">
                <a:solidFill>
                  <a:schemeClr val="bg1"/>
                </a:solidFill>
              </a:defRPr>
            </a:lvl1pPr>
          </a:lstStyle>
          <a:p>
            <a:r>
              <a:rPr lang="nb-NO"/>
              <a:t>Her er det plass til en overskrift over flere linjer</a:t>
            </a:r>
          </a:p>
        </p:txBody>
      </p:sp>
      <p:sp>
        <p:nvSpPr>
          <p:cNvPr id="7" name="Text Placeholder 9">
            <a:extLst>
              <a:ext uri="{FF2B5EF4-FFF2-40B4-BE49-F238E27FC236}">
                <a16:creationId xmlns:a16="http://schemas.microsoft.com/office/drawing/2014/main" id="{7BA06A7C-FC4C-871A-5873-3A9A2FE64909}"/>
              </a:ext>
            </a:extLst>
          </p:cNvPr>
          <p:cNvSpPr>
            <a:spLocks noGrp="1"/>
          </p:cNvSpPr>
          <p:nvPr>
            <p:ph type="body" sz="quarter" idx="13" hasCustomPrompt="1"/>
          </p:nvPr>
        </p:nvSpPr>
        <p:spPr>
          <a:xfrm>
            <a:off x="378071" y="5803903"/>
            <a:ext cx="3600684" cy="812797"/>
          </a:xfrm>
          <a:prstGeom prst="rect">
            <a:avLst/>
          </a:prstGeom>
        </p:spPr>
        <p:txBody>
          <a:bodyPr anchor="b">
            <a:noAutofit/>
          </a:bodyPr>
          <a:lstStyle>
            <a:lvl1pPr marL="0" indent="0">
              <a:lnSpc>
                <a:spcPts val="1500"/>
              </a:lnSpc>
              <a:spcBef>
                <a:spcPts val="0"/>
              </a:spcBef>
              <a:spcAft>
                <a:spcPts val="500"/>
              </a:spcAft>
              <a:buNone/>
              <a:defRPr sz="850" spc="0" baseline="0">
                <a:solidFill>
                  <a:schemeClr val="bg1"/>
                </a:solidFill>
                <a:latin typeface="IBM Plex Mono" panose="020B0509050203000203" pitchFamily="49" charset="0"/>
                <a:cs typeface="Times New Roman" panose="02020603050405020304" pitchFamily="18" charset="0"/>
              </a:defRPr>
            </a:lvl1pPr>
          </a:lstStyle>
          <a:p>
            <a:pPr lvl="0"/>
            <a:r>
              <a:rPr lang="nb-NO" noProof="0"/>
              <a:t>Sett inn - Institusjon/Navn/Tittel/Dato</a:t>
            </a:r>
          </a:p>
        </p:txBody>
      </p:sp>
    </p:spTree>
    <p:extLst>
      <p:ext uri="{BB962C8B-B14F-4D97-AF65-F5344CB8AC3E}">
        <p14:creationId xmlns:p14="http://schemas.microsoft.com/office/powerpoint/2010/main" val="8838391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Tekst og bilde mørk #2">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03274" y="1742618"/>
            <a:ext cx="4510800" cy="4432154"/>
          </a:xfrm>
        </p:spPr>
        <p:txBody>
          <a:bodyPr rIns="180000"/>
          <a:lstStyle>
            <a:lvl1pPr marL="0" indent="0">
              <a:buFont typeface="Arial" panose="020B0604020202020204" pitchFamily="34" charset="0"/>
              <a:buNone/>
              <a:defRPr>
                <a:solidFill>
                  <a:schemeClr val="bg1"/>
                </a:solidFill>
              </a:defRPr>
            </a:lvl1pPr>
            <a:lvl2pPr marL="800100" indent="-342900">
              <a:buFont typeface="Arial" panose="020B0604020202020204" pitchFamily="34" charset="0"/>
              <a:buChar char="•"/>
              <a:defRPr/>
            </a:lvl2pPr>
            <a:lvl3pPr marL="1257300" indent="-342900">
              <a:buFont typeface="Arial" panose="020B0604020202020204" pitchFamily="34" charset="0"/>
              <a:buChar char="•"/>
              <a:defRPr/>
            </a:lvl3pPr>
            <a:lvl4pPr marL="1714500" indent="-342900">
              <a:buFont typeface="Arial" panose="020B0604020202020204" pitchFamily="34" charset="0"/>
              <a:buChar char="•"/>
              <a:defRPr/>
            </a:lvl4pPr>
            <a:lvl5pPr marL="2171700" indent="-342900">
              <a:buFont typeface="Arial" panose="020B0604020202020204" pitchFamily="34" charset="0"/>
              <a:buChar char="•"/>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nb-NO">
                <a:latin typeface="Calibri" panose="020F0502020204030204" pitchFamily="34" charset="0"/>
                <a:ea typeface="Source Sans Pro" panose="020B0503030403020204" pitchFamily="34" charset="0"/>
                <a:cs typeface="Calibri" panose="020F0502020204030204" pitchFamily="34" charset="0"/>
              </a:rPr>
              <a:t>…men vær forsiktig så du ikke skriver for langt. Da kan det bli vanskelig å lese. </a:t>
            </a:r>
            <a:br>
              <a:rPr lang="nb-NO">
                <a:latin typeface="Calibri" panose="020F0502020204030204" pitchFamily="34" charset="0"/>
                <a:ea typeface="Source Sans Pro" panose="020B0503030403020204" pitchFamily="34" charset="0"/>
                <a:cs typeface="Calibri" panose="020F0502020204030204" pitchFamily="34" charset="0"/>
              </a:rPr>
            </a:br>
            <a:br>
              <a:rPr lang="nb-NO">
                <a:latin typeface="Calibri" panose="020F0502020204030204" pitchFamily="34" charset="0"/>
                <a:ea typeface="Source Sans Pro" panose="020B0503030403020204" pitchFamily="34" charset="0"/>
                <a:cs typeface="Calibri" panose="020F0502020204030204" pitchFamily="34" charset="0"/>
              </a:rPr>
            </a:br>
            <a:r>
              <a:rPr lang="nb-NO">
                <a:latin typeface="Calibri" panose="020F0502020204030204" pitchFamily="34" charset="0"/>
                <a:ea typeface="Source Sans Pro" panose="020B0503030403020204" pitchFamily="34" charset="0"/>
                <a:cs typeface="Calibri" panose="020F0502020204030204" pitchFamily="34" charset="0"/>
              </a:rPr>
              <a:t>Du kan lese mer om hvordan man lager gode presentasjoner på </a:t>
            </a:r>
            <a:r>
              <a:rPr lang="nb-NO">
                <a:latin typeface="Calibri" panose="020F0502020204030204" pitchFamily="34" charset="0"/>
                <a:ea typeface="Source Sans Pro" panose="020B050303040302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Ekko-siden for PowerPoint</a:t>
            </a:r>
            <a:r>
              <a:rPr lang="nb-NO">
                <a:latin typeface="Calibri" panose="020F0502020204030204" pitchFamily="34" charset="0"/>
                <a:ea typeface="Source Sans Pro" panose="020B0503030403020204" pitchFamily="34" charset="0"/>
                <a:cs typeface="Calibri" panose="020F0502020204030204" pitchFamily="34" charset="0"/>
              </a:rPr>
              <a:t>    </a:t>
            </a:r>
            <a:br>
              <a:rPr lang="nb-NO">
                <a:latin typeface="Calibri" panose="020F0502020204030204" pitchFamily="34" charset="0"/>
                <a:ea typeface="Source Sans Pro" panose="020B0503030403020204" pitchFamily="34" charset="0"/>
                <a:cs typeface="Calibri" panose="020F0502020204030204" pitchFamily="34" charset="0"/>
              </a:rPr>
            </a:br>
            <a:br>
              <a:rPr lang="nb-NO">
                <a:latin typeface="Calibri" panose="020F0502020204030204" pitchFamily="34" charset="0"/>
                <a:ea typeface="Source Sans Pro" panose="020B0503030403020204" pitchFamily="34" charset="0"/>
                <a:cs typeface="Calibri" panose="020F0502020204030204" pitchFamily="34" charset="0"/>
              </a:rPr>
            </a:br>
            <a:r>
              <a:rPr lang="nb-NO">
                <a:latin typeface="Calibri" panose="020F0502020204030204" pitchFamily="34" charset="0"/>
                <a:ea typeface="Source Sans Pro" panose="020B0503030403020204" pitchFamily="34" charset="0"/>
                <a:cs typeface="Calibri" panose="020F0502020204030204" pitchFamily="34" charset="0"/>
              </a:rPr>
              <a:t>Denne boksen kan inneholde tekst, bilde, tabell, figur m.m.</a:t>
            </a:r>
          </a:p>
          <a:p>
            <a:pPr lvl="0"/>
            <a:endParaRPr lang="nb-NO" noProof="0"/>
          </a:p>
        </p:txBody>
      </p:sp>
      <p:sp>
        <p:nvSpPr>
          <p:cNvPr id="8" name="Title Placeholder 1">
            <a:extLst>
              <a:ext uri="{FF2B5EF4-FFF2-40B4-BE49-F238E27FC236}">
                <a16:creationId xmlns:a16="http://schemas.microsoft.com/office/drawing/2014/main" id="{F2579E86-9787-4D05-BDCB-26CFCAF66743}"/>
              </a:ext>
            </a:extLst>
          </p:cNvPr>
          <p:cNvSpPr>
            <a:spLocks noGrp="1"/>
          </p:cNvSpPr>
          <p:nvPr>
            <p:ph type="title" hasCustomPrompt="1"/>
          </p:nvPr>
        </p:nvSpPr>
        <p:spPr>
          <a:xfrm>
            <a:off x="802800" y="284400"/>
            <a:ext cx="4510800" cy="936000"/>
          </a:xfrm>
          <a:prstGeom prst="rect">
            <a:avLst/>
          </a:prstGeom>
        </p:spPr>
        <p:txBody>
          <a:bodyPr vert="horz" lIns="0" tIns="0" rIns="0" bIns="0" rtlCol="0" anchor="b">
            <a:noAutofit/>
          </a:bodyPr>
          <a:lstStyle>
            <a:lvl1pPr>
              <a:defRPr>
                <a:solidFill>
                  <a:schemeClr val="bg1"/>
                </a:solidFill>
              </a:defRPr>
            </a:lvl1pPr>
          </a:lstStyle>
          <a:p>
            <a:r>
              <a:rPr lang="nb-NO"/>
              <a:t>Overskrift</a:t>
            </a:r>
            <a:endParaRPr lang="nb-NO" noProof="0"/>
          </a:p>
        </p:txBody>
      </p:sp>
      <p:sp>
        <p:nvSpPr>
          <p:cNvPr id="4" name="Content Placeholder 3">
            <a:extLst>
              <a:ext uri="{FF2B5EF4-FFF2-40B4-BE49-F238E27FC236}">
                <a16:creationId xmlns:a16="http://schemas.microsoft.com/office/drawing/2014/main" id="{DB902161-B307-439D-8707-0965628CF07A}"/>
              </a:ext>
            </a:extLst>
          </p:cNvPr>
          <p:cNvSpPr>
            <a:spLocks noGrp="1"/>
          </p:cNvSpPr>
          <p:nvPr>
            <p:ph sz="quarter" idx="14" hasCustomPrompt="1"/>
          </p:nvPr>
        </p:nvSpPr>
        <p:spPr>
          <a:xfrm>
            <a:off x="6105601" y="0"/>
            <a:ext cx="6086400" cy="6858000"/>
          </a:xfrm>
          <a:prstGeom prst="rect">
            <a:avLst/>
          </a:prstGeom>
          <a:solidFill>
            <a:schemeClr val="bg2"/>
          </a:solidFill>
        </p:spPr>
        <p:txBody>
          <a:bodyPr lIns="0" tIns="0" rIns="0" bIns="0"/>
          <a:lstStyle>
            <a:lvl1pPr marL="0" indent="0" algn="ctr">
              <a:buNone/>
              <a:defRPr sz="1800"/>
            </a:lvl1pPr>
          </a:lstStyle>
          <a:p>
            <a:r>
              <a:rPr lang="nb-NO"/>
              <a:t>Denne boksen kan inneholde </a:t>
            </a:r>
            <a:br>
              <a:rPr lang="nb-NO"/>
            </a:br>
            <a:r>
              <a:rPr lang="nb-NO"/>
              <a:t>tekst, bilde, tabell, figur m.m.</a:t>
            </a:r>
          </a:p>
          <a:p>
            <a:endParaRPr lang="nb-NO"/>
          </a:p>
          <a:p>
            <a:r>
              <a:rPr lang="nb-NO"/>
              <a:t>Klikk på ikonet for å legge inn.</a:t>
            </a:r>
          </a:p>
          <a:p>
            <a:r>
              <a:rPr lang="nb-NO"/>
              <a:t>Ønsker du å legge inn bilde fra imageshop kan du bruke knappen for imageshop i menylinjen din</a:t>
            </a:r>
          </a:p>
          <a:p>
            <a:pPr lvl="0"/>
            <a:endParaRPr lang="nb-NO"/>
          </a:p>
        </p:txBody>
      </p:sp>
      <p:sp>
        <p:nvSpPr>
          <p:cNvPr id="6" name="Date Placeholder 5">
            <a:extLst>
              <a:ext uri="{FF2B5EF4-FFF2-40B4-BE49-F238E27FC236}">
                <a16:creationId xmlns:a16="http://schemas.microsoft.com/office/drawing/2014/main" id="{13458F6D-C7C2-4CA0-9207-5C1D4367C464}"/>
              </a:ext>
            </a:extLst>
          </p:cNvPr>
          <p:cNvSpPr>
            <a:spLocks noGrp="1"/>
          </p:cNvSpPr>
          <p:nvPr>
            <p:ph type="dt" sz="half" idx="15"/>
          </p:nvPr>
        </p:nvSpPr>
        <p:spPr>
          <a:xfrm>
            <a:off x="10533856" y="6446114"/>
            <a:ext cx="926307" cy="213591"/>
          </a:xfrm>
        </p:spPr>
        <p:txBody>
          <a:bodyPr/>
          <a:lstStyle>
            <a:lvl1pPr>
              <a:defRPr>
                <a:solidFill>
                  <a:schemeClr val="bg2">
                    <a:lumMod val="90000"/>
                  </a:schemeClr>
                </a:solidFill>
              </a:defRPr>
            </a:lvl1pPr>
          </a:lstStyle>
          <a:p>
            <a:fld id="{F1715FAB-CBAF-4F17-A240-E84BD7DE275E}" type="datetime1">
              <a:rPr lang="nb-NO" smtClean="0"/>
              <a:t>17.04.2026</a:t>
            </a:fld>
            <a:endParaRPr lang="nb-NO"/>
          </a:p>
        </p:txBody>
      </p:sp>
      <p:sp>
        <p:nvSpPr>
          <p:cNvPr id="7" name="Footer Placeholder 6">
            <a:extLst>
              <a:ext uri="{FF2B5EF4-FFF2-40B4-BE49-F238E27FC236}">
                <a16:creationId xmlns:a16="http://schemas.microsoft.com/office/drawing/2014/main" id="{80622AF5-A8E6-49DF-98F6-469C1EC474EC}"/>
              </a:ext>
            </a:extLst>
          </p:cNvPr>
          <p:cNvSpPr>
            <a:spLocks noGrp="1"/>
          </p:cNvSpPr>
          <p:nvPr>
            <p:ph type="ftr" sz="quarter" idx="16"/>
          </p:nvPr>
        </p:nvSpPr>
        <p:spPr>
          <a:xfrm>
            <a:off x="810000" y="6448461"/>
            <a:ext cx="5035550" cy="213591"/>
          </a:xfrm>
        </p:spPr>
        <p:txBody>
          <a:bodyPr/>
          <a:lstStyle>
            <a:lvl1pPr algn="l">
              <a:defRPr>
                <a:solidFill>
                  <a:schemeClr val="bg2">
                    <a:lumMod val="90000"/>
                  </a:schemeClr>
                </a:solidFill>
              </a:defRPr>
            </a:lvl1pPr>
          </a:lstStyle>
          <a:p>
            <a:r>
              <a:rPr lang="nb-NO"/>
              <a:t>Sett inn navnet på presentasjonen ved å klikke på Header &amp; </a:t>
            </a:r>
            <a:r>
              <a:rPr lang="nb-NO" err="1"/>
              <a:t>Footer</a:t>
            </a:r>
            <a:r>
              <a:rPr lang="nb-NO"/>
              <a:t> i </a:t>
            </a:r>
            <a:r>
              <a:rPr lang="nb-NO" err="1"/>
              <a:t>Insert</a:t>
            </a:r>
            <a:r>
              <a:rPr lang="nb-NO"/>
              <a:t> fanen</a:t>
            </a:r>
          </a:p>
        </p:txBody>
      </p:sp>
      <p:sp>
        <p:nvSpPr>
          <p:cNvPr id="9" name="Slide Number Placeholder 8">
            <a:extLst>
              <a:ext uri="{FF2B5EF4-FFF2-40B4-BE49-F238E27FC236}">
                <a16:creationId xmlns:a16="http://schemas.microsoft.com/office/drawing/2014/main" id="{B8BC8D29-9B85-4136-9810-0FB5AFC05433}"/>
              </a:ext>
            </a:extLst>
          </p:cNvPr>
          <p:cNvSpPr>
            <a:spLocks noGrp="1"/>
          </p:cNvSpPr>
          <p:nvPr>
            <p:ph type="sldNum" sz="quarter" idx="17"/>
          </p:nvPr>
        </p:nvSpPr>
        <p:spPr>
          <a:xfrm>
            <a:off x="11714055" y="6446115"/>
            <a:ext cx="208864" cy="213591"/>
          </a:xfrm>
        </p:spPr>
        <p:txBody>
          <a:bodyPr/>
          <a:lstStyle>
            <a:lvl1pPr>
              <a:defRPr>
                <a:solidFill>
                  <a:schemeClr val="bg2">
                    <a:lumMod val="90000"/>
                  </a:schemeClr>
                </a:solidFill>
              </a:defRPr>
            </a:lvl1pPr>
          </a:lstStyle>
          <a:p>
            <a:fld id="{E4F9EB86-8110-D14E-B8CF-CB8DE250DDC0}" type="slidenum">
              <a:rPr lang="nb-NO" smtClean="0"/>
              <a:pPr/>
              <a:t>‹#›</a:t>
            </a:fld>
            <a:endParaRPr lang="nb-NO"/>
          </a:p>
        </p:txBody>
      </p:sp>
    </p:spTree>
    <p:extLst>
      <p:ext uri="{BB962C8B-B14F-4D97-AF65-F5344CB8AC3E}">
        <p14:creationId xmlns:p14="http://schemas.microsoft.com/office/powerpoint/2010/main" val="773218043"/>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Standard A">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2" name="Title 1"/>
          <p:cNvSpPr>
            <a:spLocks noGrp="1"/>
          </p:cNvSpPr>
          <p:nvPr>
            <p:ph type="title"/>
          </p:nvPr>
        </p:nvSpPr>
        <p:spPr/>
        <p:txBody>
          <a:bodyPr/>
          <a:lstStyle/>
          <a:p>
            <a:r>
              <a:rPr lang="nb-NO" noProof="0"/>
              <a:t>Klikk for å redigere tittelstil</a:t>
            </a:r>
          </a:p>
        </p:txBody>
      </p:sp>
      <p:sp>
        <p:nvSpPr>
          <p:cNvPr id="4" name="Date Placeholder 3"/>
          <p:cNvSpPr>
            <a:spLocks noGrp="1"/>
          </p:cNvSpPr>
          <p:nvPr>
            <p:ph type="dt" sz="half" idx="10"/>
          </p:nvPr>
        </p:nvSpPr>
        <p:spPr/>
        <p:txBody>
          <a:bodyPr/>
          <a:lstStyle/>
          <a:p>
            <a:fld id="{5DBA61CC-443B-41CA-BA08-E56231FB4CAE}" type="datetime1">
              <a:rPr lang="nb-NO" noProof="0" smtClean="0"/>
              <a:t>17.04.2026</a:t>
            </a:fld>
            <a:endParaRPr lang="nb-NO" noProof="0"/>
          </a:p>
        </p:txBody>
      </p:sp>
      <p:sp>
        <p:nvSpPr>
          <p:cNvPr id="5" name="Footer Placeholder 4"/>
          <p:cNvSpPr>
            <a:spLocks noGrp="1"/>
          </p:cNvSpPr>
          <p:nvPr>
            <p:ph type="ftr" sz="quarter" idx="11"/>
          </p:nvPr>
        </p:nvSpPr>
        <p:spPr/>
        <p:txBody>
          <a:bodyPr/>
          <a:lstStyle/>
          <a:p>
            <a:r>
              <a:rPr lang="nb-NO" noProof="0"/>
              <a:t>61 millioner til velferds- og arbeidsforskning</a:t>
            </a:r>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a:p>
        </p:txBody>
      </p:sp>
      <p:sp>
        <p:nvSpPr>
          <p:cNvPr id="7" name="Rectangle 6"/>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sp>
        <p:nvSpPr>
          <p:cNvPr id="10" name="Content Placeholder 9"/>
          <p:cNvSpPr>
            <a:spLocks noGrp="1"/>
          </p:cNvSpPr>
          <p:nvPr>
            <p:ph sz="quarter" idx="13" hasCustomPrompt="1"/>
          </p:nvPr>
        </p:nvSpPr>
        <p:spPr>
          <a:xfrm>
            <a:off x="731837" y="2349500"/>
            <a:ext cx="10728325"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10098332"/>
      </p:ext>
    </p:extLst>
  </p:cSld>
  <p:clrMapOvr>
    <a:masterClrMapping/>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cSld name="Standard B">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noProof="0"/>
              <a:t>Klikk for å redigere tittelstil</a:t>
            </a:r>
          </a:p>
        </p:txBody>
      </p:sp>
      <p:sp>
        <p:nvSpPr>
          <p:cNvPr id="4" name="Date Placeholder 3"/>
          <p:cNvSpPr>
            <a:spLocks noGrp="1"/>
          </p:cNvSpPr>
          <p:nvPr>
            <p:ph type="dt" sz="half" idx="10"/>
          </p:nvPr>
        </p:nvSpPr>
        <p:spPr/>
        <p:txBody>
          <a:bodyPr/>
          <a:lstStyle/>
          <a:p>
            <a:fld id="{7BF7E840-3475-4155-A139-EF85EF9F7D3F}" type="datetime1">
              <a:rPr lang="nb-NO" noProof="0" smtClean="0"/>
              <a:t>17.04.2026</a:t>
            </a:fld>
            <a:endParaRPr lang="nb-NO" noProof="0"/>
          </a:p>
        </p:txBody>
      </p:sp>
      <p:sp>
        <p:nvSpPr>
          <p:cNvPr id="5" name="Footer Placeholder 4"/>
          <p:cNvSpPr>
            <a:spLocks noGrp="1"/>
          </p:cNvSpPr>
          <p:nvPr>
            <p:ph type="ftr" sz="quarter" idx="11"/>
          </p:nvPr>
        </p:nvSpPr>
        <p:spPr/>
        <p:txBody>
          <a:bodyPr/>
          <a:lstStyle/>
          <a:p>
            <a:r>
              <a:rPr lang="nb-NO" noProof="0"/>
              <a:t>61 millioner til velferds- og arbeidsforskning</a:t>
            </a:r>
          </a:p>
        </p:txBody>
      </p:sp>
      <p:sp>
        <p:nvSpPr>
          <p:cNvPr id="6" name="Slide Number Placeholder 5"/>
          <p:cNvSpPr>
            <a:spLocks noGrp="1"/>
          </p:cNvSpPr>
          <p:nvPr>
            <p:ph type="sldNum" sz="quarter" idx="12"/>
          </p:nvPr>
        </p:nvSpPr>
        <p:spPr/>
        <p:txBody>
          <a:bodyPr/>
          <a:lstStyle/>
          <a:p>
            <a:fld id="{E4F9EB86-8110-D14E-B8CF-CB8DE250DDC0}" type="slidenum">
              <a:rPr lang="nb-NO" noProof="0" smtClean="0"/>
              <a:t>‹#›</a:t>
            </a:fld>
            <a:endParaRPr lang="nb-NO" noProof="0"/>
          </a:p>
        </p:txBody>
      </p:sp>
      <p:sp>
        <p:nvSpPr>
          <p:cNvPr id="8" name="Rectangle 7"/>
          <p:cNvSpPr/>
          <p:nvPr/>
        </p:nvSpPr>
        <p:spPr>
          <a:xfrm>
            <a:off x="-1" y="6489700"/>
            <a:ext cx="12192000" cy="368300"/>
          </a:xfrm>
          <a:prstGeom prst="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noProof="0"/>
          </a:p>
        </p:txBody>
      </p:sp>
      <p:pic>
        <p:nvPicPr>
          <p:cNvPr id="10" name="Picture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2400" y="151622"/>
            <a:ext cx="727603" cy="712754"/>
          </a:xfrm>
          <a:prstGeom prst="rect">
            <a:avLst/>
          </a:prstGeom>
        </p:spPr>
      </p:pic>
      <p:sp>
        <p:nvSpPr>
          <p:cNvPr id="11" name="Content Placeholder 10"/>
          <p:cNvSpPr>
            <a:spLocks noGrp="1"/>
          </p:cNvSpPr>
          <p:nvPr>
            <p:ph sz="quarter" idx="13" hasCustomPrompt="1"/>
          </p:nvPr>
        </p:nvSpPr>
        <p:spPr>
          <a:xfrm>
            <a:off x="731838" y="2349500"/>
            <a:ext cx="5364162"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
        <p:nvSpPr>
          <p:cNvPr id="12" name="Content Placeholder 10"/>
          <p:cNvSpPr>
            <a:spLocks noGrp="1"/>
          </p:cNvSpPr>
          <p:nvPr>
            <p:ph sz="quarter" idx="14" hasCustomPrompt="1"/>
          </p:nvPr>
        </p:nvSpPr>
        <p:spPr>
          <a:xfrm>
            <a:off x="6096000" y="2349500"/>
            <a:ext cx="5364162" cy="3827463"/>
          </a:xfrm>
        </p:spPr>
        <p:txBody>
          <a:bodyPr/>
          <a:lstStyle/>
          <a:p>
            <a:pPr lvl="0"/>
            <a:r>
              <a:rPr lang="nb-NO"/>
              <a:t>Rediger tekststiler i malen</a:t>
            </a:r>
          </a:p>
          <a:p>
            <a:pPr lvl="1"/>
            <a:r>
              <a:rPr lang="nb-NO"/>
              <a:t>Andre nivå</a:t>
            </a:r>
          </a:p>
          <a:p>
            <a:pPr lvl="2"/>
            <a:r>
              <a:rPr lang="nb-NO"/>
              <a:t>Tredje nivå</a:t>
            </a:r>
          </a:p>
          <a:p>
            <a:pPr lvl="3"/>
            <a:r>
              <a:rPr lang="nb-NO"/>
              <a:t>Fjerde nivå</a:t>
            </a:r>
          </a:p>
          <a:p>
            <a:pPr lvl="4"/>
            <a:r>
              <a:rPr lang="nb-NO"/>
              <a:t>Femte nivå</a:t>
            </a:r>
          </a:p>
        </p:txBody>
      </p:sp>
    </p:spTree>
    <p:extLst>
      <p:ext uri="{BB962C8B-B14F-4D97-AF65-F5344CB8AC3E}">
        <p14:creationId xmlns:p14="http://schemas.microsoft.com/office/powerpoint/2010/main" val="2386589780"/>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02_Agenda">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8668-A268-530A-DC9F-9A8F9FE676E8}"/>
              </a:ext>
            </a:extLst>
          </p:cNvPr>
          <p:cNvSpPr>
            <a:spLocks noGrp="1"/>
          </p:cNvSpPr>
          <p:nvPr>
            <p:ph type="ctrTitle" hasCustomPrompt="1"/>
          </p:nvPr>
        </p:nvSpPr>
        <p:spPr>
          <a:xfrm>
            <a:off x="378073" y="1068863"/>
            <a:ext cx="4500855" cy="1260158"/>
          </a:xfrm>
        </p:spPr>
        <p:txBody>
          <a:bodyPr anchor="t"/>
          <a:lstStyle>
            <a:lvl1pPr algn="l">
              <a:lnSpc>
                <a:spcPct val="98000"/>
              </a:lnSpc>
              <a:spcBef>
                <a:spcPts val="0"/>
              </a:spcBef>
              <a:defRPr sz="3800" spc="0" baseline="0"/>
            </a:lvl1pPr>
          </a:lstStyle>
          <a:p>
            <a:r>
              <a:rPr lang="nb-NO" noProof="0"/>
              <a:t>Agenda</a:t>
            </a:r>
          </a:p>
        </p:txBody>
      </p:sp>
      <p:sp>
        <p:nvSpPr>
          <p:cNvPr id="14" name="Graphic 12">
            <a:extLst>
              <a:ext uri="{FF2B5EF4-FFF2-40B4-BE49-F238E27FC236}">
                <a16:creationId xmlns:a16="http://schemas.microsoft.com/office/drawing/2014/main" id="{D0FA331C-0D13-4961-BE87-151B807744AD}"/>
              </a:ext>
            </a:extLst>
          </p:cNvPr>
          <p:cNvSpPr/>
          <p:nvPr/>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sp>
        <p:nvSpPr>
          <p:cNvPr id="7" name="addin_colorlist" hidden="1">
            <a:extLst>
              <a:ext uri="{FF2B5EF4-FFF2-40B4-BE49-F238E27FC236}">
                <a16:creationId xmlns:a16="http://schemas.microsoft.com/office/drawing/2014/main" id="{1EADCF74-3271-1FCA-D66F-418BD702A3A7}"/>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8" name="Text Placeholder 2">
            <a:extLst>
              <a:ext uri="{FF2B5EF4-FFF2-40B4-BE49-F238E27FC236}">
                <a16:creationId xmlns:a16="http://schemas.microsoft.com/office/drawing/2014/main" id="{9987D074-2C89-DE7F-39CB-D93955E65325}"/>
              </a:ext>
            </a:extLst>
          </p:cNvPr>
          <p:cNvSpPr>
            <a:spLocks noGrp="1"/>
          </p:cNvSpPr>
          <p:nvPr>
            <p:ph type="body" sz="quarter" idx="14" hasCustomPrompt="1"/>
          </p:nvPr>
        </p:nvSpPr>
        <p:spPr>
          <a:xfrm>
            <a:off x="6265983" y="1068863"/>
            <a:ext cx="5040958" cy="4585191"/>
          </a:xfrm>
          <a:prstGeom prst="rect">
            <a:avLst/>
          </a:prstGeom>
        </p:spPr>
        <p:txBody>
          <a:bodyPr lIns="0" tIns="0" rIns="0" bIns="0"/>
          <a:lstStyle>
            <a:lvl1pPr marL="257175" indent="-414000">
              <a:spcBef>
                <a:spcPts val="2200"/>
              </a:spcBef>
              <a:buFont typeface="+mj-lt"/>
              <a:buAutoNum type="arabicPeriod"/>
              <a:defRPr sz="1700"/>
            </a:lvl1pPr>
            <a:lvl2pPr marL="540000" indent="-414000">
              <a:spcBef>
                <a:spcPts val="2200"/>
              </a:spcBef>
              <a:buFont typeface="+mj-lt"/>
              <a:buAutoNum type="arabicPeriod"/>
              <a:defRPr sz="1700"/>
            </a:lvl2pPr>
            <a:lvl3pPr marL="810000" indent="-414000">
              <a:spcBef>
                <a:spcPts val="2200"/>
              </a:spcBef>
              <a:buFont typeface="+mj-lt"/>
              <a:buAutoNum type="arabicPeriod"/>
              <a:defRPr sz="1700"/>
            </a:lvl3pPr>
            <a:lvl4pPr marL="1080000" indent="-414000">
              <a:spcBef>
                <a:spcPts val="2200"/>
              </a:spcBef>
              <a:buFont typeface="+mj-lt"/>
              <a:buAutoNum type="arabicPeriod"/>
              <a:defRPr sz="1700"/>
            </a:lvl4pPr>
            <a:lvl5pPr marL="1350000" indent="-414000">
              <a:spcBef>
                <a:spcPts val="2200"/>
              </a:spcBef>
              <a:buFont typeface="+mj-lt"/>
              <a:buAutoNum type="arabicPeriod"/>
              <a:defRPr sz="1700"/>
            </a:lvl5pPr>
          </a:lstStyle>
          <a:p>
            <a:pPr lvl="0"/>
            <a:r>
              <a:rPr lang="nb-NO" noProof="0"/>
              <a:t>Kapittelnavn</a:t>
            </a:r>
          </a:p>
          <a:p>
            <a:pPr lvl="1"/>
            <a:r>
              <a:rPr lang="nb-NO" noProof="0"/>
              <a:t>Second </a:t>
            </a:r>
            <a:r>
              <a:rPr lang="nb-NO" noProof="0" err="1"/>
              <a:t>level</a:t>
            </a:r>
            <a:endParaRPr lang="nb-NO" noProof="0"/>
          </a:p>
          <a:p>
            <a:pPr lvl="2"/>
            <a:r>
              <a:rPr lang="nb-NO" noProof="0"/>
              <a:t>Third </a:t>
            </a:r>
            <a:r>
              <a:rPr lang="nb-NO" noProof="0" err="1"/>
              <a:t>level</a:t>
            </a:r>
            <a:endParaRPr lang="nb-NO" noProof="0"/>
          </a:p>
          <a:p>
            <a:pPr lvl="3"/>
            <a:r>
              <a:rPr lang="nb-NO" noProof="0" err="1"/>
              <a:t>Fourth</a:t>
            </a:r>
            <a:r>
              <a:rPr lang="nb-NO" noProof="0"/>
              <a:t> </a:t>
            </a:r>
            <a:r>
              <a:rPr lang="nb-NO" noProof="0" err="1"/>
              <a:t>level</a:t>
            </a:r>
            <a:endParaRPr lang="nb-NO" noProof="0"/>
          </a:p>
          <a:p>
            <a:pPr lvl="4"/>
            <a:r>
              <a:rPr lang="nb-NO" noProof="0"/>
              <a:t>Fifth </a:t>
            </a:r>
            <a:r>
              <a:rPr lang="nb-NO" noProof="0" err="1"/>
              <a:t>level</a:t>
            </a:r>
            <a:endParaRPr lang="nb-NO" noProof="0"/>
          </a:p>
        </p:txBody>
      </p:sp>
      <p:sp>
        <p:nvSpPr>
          <p:cNvPr id="3" name="Date Placeholder 2">
            <a:extLst>
              <a:ext uri="{FF2B5EF4-FFF2-40B4-BE49-F238E27FC236}">
                <a16:creationId xmlns:a16="http://schemas.microsoft.com/office/drawing/2014/main" id="{2C146C9F-6490-A6FC-8BDC-4BF2E8A6F58E}"/>
              </a:ext>
            </a:extLst>
          </p:cNvPr>
          <p:cNvSpPr>
            <a:spLocks noGrp="1"/>
          </p:cNvSpPr>
          <p:nvPr>
            <p:ph type="dt" sz="half" idx="15"/>
          </p:nvPr>
        </p:nvSpPr>
        <p:spPr/>
        <p:txBody>
          <a:bodyPr/>
          <a:lstStyle/>
          <a:p>
            <a:fld id="{ACD1C610-CF41-475E-9BC0-08DC8100DF62}" type="datetime1">
              <a:rPr lang="nb-NO" smtClean="0"/>
              <a:t>17.04.2026</a:t>
            </a:fld>
            <a:endParaRPr lang="nb-NO"/>
          </a:p>
        </p:txBody>
      </p:sp>
      <p:sp>
        <p:nvSpPr>
          <p:cNvPr id="4" name="Footer Placeholder 3">
            <a:extLst>
              <a:ext uri="{FF2B5EF4-FFF2-40B4-BE49-F238E27FC236}">
                <a16:creationId xmlns:a16="http://schemas.microsoft.com/office/drawing/2014/main" id="{7F511320-5867-4C94-C52C-81578BF9DE19}"/>
              </a:ext>
            </a:extLst>
          </p:cNvPr>
          <p:cNvSpPr>
            <a:spLocks noGrp="1"/>
          </p:cNvSpPr>
          <p:nvPr>
            <p:ph type="ftr" sz="quarter" idx="16"/>
          </p:nvPr>
        </p:nvSpPr>
        <p:spPr/>
        <p:txBody>
          <a:bodyPr/>
          <a:lstStyle/>
          <a:p>
            <a:r>
              <a:rPr lang="nb-NO"/>
              <a:t>Sett inn presentasjonstittel via toppmeny "Sett inn - Topptekst og bunntekst"</a:t>
            </a:r>
          </a:p>
        </p:txBody>
      </p:sp>
      <p:sp>
        <p:nvSpPr>
          <p:cNvPr id="5" name="Slide Number Placeholder 4">
            <a:extLst>
              <a:ext uri="{FF2B5EF4-FFF2-40B4-BE49-F238E27FC236}">
                <a16:creationId xmlns:a16="http://schemas.microsoft.com/office/drawing/2014/main" id="{92ED7A83-D746-1CCB-12F0-BCE693008F87}"/>
              </a:ext>
            </a:extLst>
          </p:cNvPr>
          <p:cNvSpPr>
            <a:spLocks noGrp="1"/>
          </p:cNvSpPr>
          <p:nvPr>
            <p:ph type="sldNum" sz="quarter" idx="17"/>
          </p:nvPr>
        </p:nvSpPr>
        <p:spPr/>
        <p:txBody>
          <a:bodyPr/>
          <a:lstStyle/>
          <a:p>
            <a:fld id="{36F4D1B9-59DF-4B5C-8440-F23B9F46A364}" type="slidenum">
              <a:rPr lang="nb-NO" smtClean="0"/>
              <a:pPr/>
              <a:t>‹#›</a:t>
            </a:fld>
            <a:endParaRPr lang="nb-NO"/>
          </a:p>
        </p:txBody>
      </p:sp>
    </p:spTree>
    <p:extLst>
      <p:ext uri="{BB962C8B-B14F-4D97-AF65-F5344CB8AC3E}">
        <p14:creationId xmlns:p14="http://schemas.microsoft.com/office/powerpoint/2010/main" val="14102834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A_Kapittel">
    <p:bg>
      <p:bgPr>
        <a:solidFill>
          <a:srgbClr val="DBE0BE"/>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60FE42FB-2FCC-6990-B4B0-0C772BB3A566}"/>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3C1F780C-E8FC-48E0-96E0-66229AFA0BA3}" type="datetime1">
              <a:rPr lang="nb-NO" noProof="0" smtClean="0"/>
              <a:t>17.04.2026</a:t>
            </a:fld>
            <a:endParaRPr lang="nb-NO" noProof="0"/>
          </a:p>
        </p:txBody>
      </p:sp>
      <p:sp>
        <p:nvSpPr>
          <p:cNvPr id="7" name="Footer Placeholder 4">
            <a:extLst>
              <a:ext uri="{FF2B5EF4-FFF2-40B4-BE49-F238E27FC236}">
                <a16:creationId xmlns:a16="http://schemas.microsoft.com/office/drawing/2014/main" id="{9A2D4F16-02B4-F5C2-84D5-FD8BD329A60A}"/>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8" name="Slide Number Placeholder 5">
            <a:extLst>
              <a:ext uri="{FF2B5EF4-FFF2-40B4-BE49-F238E27FC236}">
                <a16:creationId xmlns:a16="http://schemas.microsoft.com/office/drawing/2014/main" id="{FF475C77-B441-FD12-A941-17B0A5A680F2}"/>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4" name="Graphic 12">
            <a:extLst>
              <a:ext uri="{FF2B5EF4-FFF2-40B4-BE49-F238E27FC236}">
                <a16:creationId xmlns:a16="http://schemas.microsoft.com/office/drawing/2014/main" id="{E038B107-12FE-5E70-DFC7-507BAEA0A4AD}"/>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pic>
        <p:nvPicPr>
          <p:cNvPr id="11" name="Graphic 10">
            <a:extLst>
              <a:ext uri="{FF2B5EF4-FFF2-40B4-BE49-F238E27FC236}">
                <a16:creationId xmlns:a16="http://schemas.microsoft.com/office/drawing/2014/main" id="{7B389A60-0C2D-4D9D-E6B0-1CF1C267D7C5}"/>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l="11826" t="7433" r="8414"/>
          <a:stretch>
            <a:fillRect/>
          </a:stretch>
        </p:blipFill>
        <p:spPr>
          <a:xfrm rot="16200000" flipV="1">
            <a:off x="4773790" y="-551571"/>
            <a:ext cx="6866639" cy="7969781"/>
          </a:xfrm>
          <a:custGeom>
            <a:avLst/>
            <a:gdLst>
              <a:gd name="connsiteX0" fmla="*/ 13733278 w 13733278"/>
              <a:gd name="connsiteY0" fmla="*/ 15938524 h 15938524"/>
              <a:gd name="connsiteX1" fmla="*/ 13733278 w 13733278"/>
              <a:gd name="connsiteY1" fmla="*/ 0 h 15938524"/>
              <a:gd name="connsiteX2" fmla="*/ 0 w 13733278"/>
              <a:gd name="connsiteY2" fmla="*/ 0 h 15938524"/>
              <a:gd name="connsiteX3" fmla="*/ 0 w 13733278"/>
              <a:gd name="connsiteY3" fmla="*/ 15938524 h 15938524"/>
            </a:gdLst>
            <a:ahLst/>
            <a:cxnLst>
              <a:cxn ang="0">
                <a:pos x="connsiteX0" y="connsiteY0"/>
              </a:cxn>
              <a:cxn ang="0">
                <a:pos x="connsiteX1" y="connsiteY1"/>
              </a:cxn>
              <a:cxn ang="0">
                <a:pos x="connsiteX2" y="connsiteY2"/>
              </a:cxn>
              <a:cxn ang="0">
                <a:pos x="connsiteX3" y="connsiteY3"/>
              </a:cxn>
            </a:cxnLst>
            <a:rect l="l" t="t" r="r" b="b"/>
            <a:pathLst>
              <a:path w="13733278" h="15938524">
                <a:moveTo>
                  <a:pt x="13733278" y="15938524"/>
                </a:moveTo>
                <a:lnTo>
                  <a:pt x="13733278" y="0"/>
                </a:lnTo>
                <a:lnTo>
                  <a:pt x="0" y="0"/>
                </a:lnTo>
                <a:lnTo>
                  <a:pt x="0" y="15938524"/>
                </a:lnTo>
                <a:close/>
              </a:path>
            </a:pathLst>
          </a:custGeom>
        </p:spPr>
      </p:pic>
      <p:sp>
        <p:nvSpPr>
          <p:cNvPr id="5" name="addin_colorlist" hidden="1">
            <a:extLst>
              <a:ext uri="{FF2B5EF4-FFF2-40B4-BE49-F238E27FC236}">
                <a16:creationId xmlns:a16="http://schemas.microsoft.com/office/drawing/2014/main" id="{58F38F52-C2BD-724D-65D2-6B438813FCD4}"/>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12" name="Text Placeholder 9">
            <a:extLst>
              <a:ext uri="{FF2B5EF4-FFF2-40B4-BE49-F238E27FC236}">
                <a16:creationId xmlns:a16="http://schemas.microsoft.com/office/drawing/2014/main" id="{E5E9A223-F945-A5D2-B2B4-F18052274C26}"/>
              </a:ext>
            </a:extLst>
          </p:cNvPr>
          <p:cNvSpPr>
            <a:spLocks noGrp="1"/>
          </p:cNvSpPr>
          <p:nvPr>
            <p:ph type="body" sz="quarter" idx="15" hasCustomPrompt="1"/>
          </p:nvPr>
        </p:nvSpPr>
        <p:spPr>
          <a:xfrm>
            <a:off x="378072" y="6110048"/>
            <a:ext cx="3600684" cy="384721"/>
          </a:xfrm>
          <a:prstGeom prst="rect">
            <a:avLst/>
          </a:prstGeom>
        </p:spPr>
        <p:txBody>
          <a:bodyPr anchor="b"/>
          <a:lstStyle>
            <a:lvl1pPr marL="0" indent="0">
              <a:lnSpc>
                <a:spcPct val="100000"/>
              </a:lnSpc>
              <a:spcBef>
                <a:spcPts val="0"/>
              </a:spcBef>
              <a:spcAft>
                <a:spcPts val="0"/>
              </a:spcAft>
              <a:buNone/>
              <a:defRPr sz="1250" kern="1200" spc="0" baseline="0">
                <a:latin typeface="+mj-lt"/>
                <a:cs typeface="Times New Roman" panose="02020603050405020304" pitchFamily="18" charset="0"/>
              </a:defRPr>
            </a:lvl1pPr>
          </a:lstStyle>
          <a:p>
            <a:r>
              <a:rPr lang="nb-NO" noProof="0"/>
              <a:t>Her er det plass til en undertittel som kan gå over flere linjer</a:t>
            </a:r>
          </a:p>
        </p:txBody>
      </p:sp>
      <p:sp>
        <p:nvSpPr>
          <p:cNvPr id="10" name="Title 1">
            <a:extLst>
              <a:ext uri="{FF2B5EF4-FFF2-40B4-BE49-F238E27FC236}">
                <a16:creationId xmlns:a16="http://schemas.microsoft.com/office/drawing/2014/main" id="{4A03C0BE-1802-5312-E651-3E33B45EA109}"/>
              </a:ext>
            </a:extLst>
          </p:cNvPr>
          <p:cNvSpPr>
            <a:spLocks noGrp="1"/>
          </p:cNvSpPr>
          <p:nvPr>
            <p:ph type="ctrTitle" hasCustomPrompt="1"/>
          </p:nvPr>
        </p:nvSpPr>
        <p:spPr>
          <a:xfrm>
            <a:off x="378072" y="1068863"/>
            <a:ext cx="7020457" cy="1260158"/>
          </a:xfrm>
        </p:spPr>
        <p:txBody>
          <a:bodyPr anchor="t"/>
          <a:lstStyle>
            <a:lvl1pPr algn="l">
              <a:lnSpc>
                <a:spcPct val="98000"/>
              </a:lnSpc>
              <a:spcBef>
                <a:spcPts val="0"/>
              </a:spcBef>
              <a:defRPr sz="3800" spc="0" baseline="0"/>
            </a:lvl1pPr>
          </a:lstStyle>
          <a:p>
            <a:r>
              <a:rPr lang="nb-NO" noProof="0"/>
              <a:t>Kapittelnavn</a:t>
            </a:r>
          </a:p>
        </p:txBody>
      </p:sp>
    </p:spTree>
    <p:extLst>
      <p:ext uri="{BB962C8B-B14F-4D97-AF65-F5344CB8AC3E}">
        <p14:creationId xmlns:p14="http://schemas.microsoft.com/office/powerpoint/2010/main" val="1463508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3B_Kapittel">
    <p:bg>
      <p:bgPr>
        <a:solidFill>
          <a:srgbClr val="E6E6FF"/>
        </a:solidFill>
        <a:effectLst/>
      </p:bgPr>
    </p:bg>
    <p:spTree>
      <p:nvGrpSpPr>
        <p:cNvPr id="1" name=""/>
        <p:cNvGrpSpPr/>
        <p:nvPr/>
      </p:nvGrpSpPr>
      <p:grpSpPr>
        <a:xfrm>
          <a:off x="0" y="0"/>
          <a:ext cx="0" cy="0"/>
          <a:chOff x="0" y="0"/>
          <a:chExt cx="0" cy="0"/>
        </a:xfrm>
      </p:grpSpPr>
      <p:sp>
        <p:nvSpPr>
          <p:cNvPr id="3" name="Date Placeholder 3">
            <a:extLst>
              <a:ext uri="{FF2B5EF4-FFF2-40B4-BE49-F238E27FC236}">
                <a16:creationId xmlns:a16="http://schemas.microsoft.com/office/drawing/2014/main" id="{60FE42FB-2FCC-6990-B4B0-0C772BB3A566}"/>
              </a:ext>
            </a:extLst>
          </p:cNvPr>
          <p:cNvSpPr>
            <a:spLocks noGrp="1"/>
          </p:cNvSpPr>
          <p:nvPr>
            <p:ph type="dt" sz="half" idx="10"/>
          </p:nvPr>
        </p:nvSpPr>
        <p:spPr>
          <a:xfrm>
            <a:off x="838200" y="-213559"/>
            <a:ext cx="2743200" cy="45719"/>
          </a:xfrm>
          <a:prstGeom prst="rect">
            <a:avLst/>
          </a:prstGeom>
        </p:spPr>
        <p:txBody>
          <a:bodyPr/>
          <a:lstStyle>
            <a:lvl1pPr>
              <a:defRPr sz="100"/>
            </a:lvl1pPr>
          </a:lstStyle>
          <a:p>
            <a:fld id="{0B87F8C8-8BE1-43AC-B6A3-1C95ECCF5915}" type="datetime1">
              <a:rPr lang="nb-NO" noProof="0" smtClean="0"/>
              <a:t>17.04.2026</a:t>
            </a:fld>
            <a:endParaRPr lang="nb-NO" noProof="0"/>
          </a:p>
        </p:txBody>
      </p:sp>
      <p:sp>
        <p:nvSpPr>
          <p:cNvPr id="7" name="Footer Placeholder 4">
            <a:extLst>
              <a:ext uri="{FF2B5EF4-FFF2-40B4-BE49-F238E27FC236}">
                <a16:creationId xmlns:a16="http://schemas.microsoft.com/office/drawing/2014/main" id="{9A2D4F16-02B4-F5C2-84D5-FD8BD329A60A}"/>
              </a:ext>
            </a:extLst>
          </p:cNvPr>
          <p:cNvSpPr>
            <a:spLocks noGrp="1"/>
          </p:cNvSpPr>
          <p:nvPr>
            <p:ph type="ftr" sz="quarter" idx="11"/>
          </p:nvPr>
        </p:nvSpPr>
        <p:spPr>
          <a:xfrm>
            <a:off x="4038600" y="-213559"/>
            <a:ext cx="4114800" cy="45719"/>
          </a:xfrm>
          <a:prstGeom prst="rect">
            <a:avLst/>
          </a:prstGeom>
        </p:spPr>
        <p:txBody>
          <a:bodyPr/>
          <a:lstStyle>
            <a:lvl1pPr>
              <a:defRPr sz="100"/>
            </a:lvl1pPr>
          </a:lstStyle>
          <a:p>
            <a:r>
              <a:rPr lang="nb-NO" noProof="0"/>
              <a:t>Sett inn presentasjonstittel via toppmeny "Sett inn - Topptekst og bunntekst"</a:t>
            </a:r>
          </a:p>
        </p:txBody>
      </p:sp>
      <p:sp>
        <p:nvSpPr>
          <p:cNvPr id="8" name="Slide Number Placeholder 5">
            <a:extLst>
              <a:ext uri="{FF2B5EF4-FFF2-40B4-BE49-F238E27FC236}">
                <a16:creationId xmlns:a16="http://schemas.microsoft.com/office/drawing/2014/main" id="{FF475C77-B441-FD12-A941-17B0A5A680F2}"/>
              </a:ext>
            </a:extLst>
          </p:cNvPr>
          <p:cNvSpPr>
            <a:spLocks noGrp="1"/>
          </p:cNvSpPr>
          <p:nvPr>
            <p:ph type="sldNum" sz="quarter" idx="12"/>
          </p:nvPr>
        </p:nvSpPr>
        <p:spPr>
          <a:xfrm>
            <a:off x="8610600" y="-213559"/>
            <a:ext cx="2743200" cy="45719"/>
          </a:xfrm>
          <a:prstGeom prst="rect">
            <a:avLst/>
          </a:prstGeom>
        </p:spPr>
        <p:txBody>
          <a:bodyPr/>
          <a:lstStyle>
            <a:lvl1pPr>
              <a:defRPr sz="100"/>
            </a:lvl1pPr>
          </a:lstStyle>
          <a:p>
            <a:fld id="{36F4D1B9-59DF-4B5C-8440-F23B9F46A364}" type="slidenum">
              <a:rPr lang="nb-NO" noProof="0" smtClean="0"/>
              <a:pPr/>
              <a:t>‹#›</a:t>
            </a:fld>
            <a:endParaRPr lang="nb-NO" noProof="0"/>
          </a:p>
        </p:txBody>
      </p:sp>
      <p:sp>
        <p:nvSpPr>
          <p:cNvPr id="4" name="Graphic 12">
            <a:extLst>
              <a:ext uri="{FF2B5EF4-FFF2-40B4-BE49-F238E27FC236}">
                <a16:creationId xmlns:a16="http://schemas.microsoft.com/office/drawing/2014/main" id="{E038B107-12FE-5E70-DFC7-507BAEA0A4AD}"/>
              </a:ext>
            </a:extLst>
          </p:cNvPr>
          <p:cNvSpPr/>
          <p:nvPr userDrawn="1"/>
        </p:nvSpPr>
        <p:spPr>
          <a:xfrm>
            <a:off x="378072" y="380079"/>
            <a:ext cx="192275" cy="192262"/>
          </a:xfrm>
          <a:custGeom>
            <a:avLst/>
            <a:gdLst>
              <a:gd name="connsiteX0" fmla="*/ 0 w 528644"/>
              <a:gd name="connsiteY0" fmla="*/ 478627 h 528644"/>
              <a:gd name="connsiteX1" fmla="*/ 0 w 528644"/>
              <a:gd name="connsiteY1" fmla="*/ 50017 h 528644"/>
              <a:gd name="connsiteX2" fmla="*/ 50017 w 528644"/>
              <a:gd name="connsiteY2" fmla="*/ 0 h 528644"/>
              <a:gd name="connsiteX3" fmla="*/ 97693 w 528644"/>
              <a:gd name="connsiteY3" fmla="*/ 34851 h 528644"/>
              <a:gd name="connsiteX4" fmla="*/ 152067 w 528644"/>
              <a:gd name="connsiteY4" fmla="*/ 205876 h 528644"/>
              <a:gd name="connsiteX5" fmla="*/ 205876 w 528644"/>
              <a:gd name="connsiteY5" fmla="*/ 233708 h 528644"/>
              <a:gd name="connsiteX6" fmla="*/ 233708 w 528644"/>
              <a:gd name="connsiteY6" fmla="*/ 205876 h 528644"/>
              <a:gd name="connsiteX7" fmla="*/ 288080 w 528644"/>
              <a:gd name="connsiteY7" fmla="*/ 34851 h 528644"/>
              <a:gd name="connsiteX8" fmla="*/ 335758 w 528644"/>
              <a:gd name="connsiteY8" fmla="*/ 0 h 528644"/>
              <a:gd name="connsiteX9" fmla="*/ 478627 w 528644"/>
              <a:gd name="connsiteY9" fmla="*/ 0 h 528644"/>
              <a:gd name="connsiteX10" fmla="*/ 528644 w 528644"/>
              <a:gd name="connsiteY10" fmla="*/ 50017 h 528644"/>
              <a:gd name="connsiteX11" fmla="*/ 493793 w 528644"/>
              <a:gd name="connsiteY11" fmla="*/ 97693 h 528644"/>
              <a:gd name="connsiteX12" fmla="*/ 322769 w 528644"/>
              <a:gd name="connsiteY12" fmla="*/ 152067 h 528644"/>
              <a:gd name="connsiteX13" fmla="*/ 294937 w 528644"/>
              <a:gd name="connsiteY13" fmla="*/ 205876 h 528644"/>
              <a:gd name="connsiteX14" fmla="*/ 348745 w 528644"/>
              <a:gd name="connsiteY14" fmla="*/ 233708 h 528644"/>
              <a:gd name="connsiteX15" fmla="*/ 363589 w 528644"/>
              <a:gd name="connsiteY15" fmla="*/ 225398 h 528644"/>
              <a:gd name="connsiteX16" fmla="*/ 446117 w 528644"/>
              <a:gd name="connsiteY16" fmla="*/ 154890 h 528644"/>
              <a:gd name="connsiteX17" fmla="*/ 516624 w 528644"/>
              <a:gd name="connsiteY17" fmla="*/ 160376 h 528644"/>
              <a:gd name="connsiteX18" fmla="*/ 528564 w 528644"/>
              <a:gd name="connsiteY18" fmla="*/ 195388 h 528644"/>
              <a:gd name="connsiteX19" fmla="*/ 521464 w 528644"/>
              <a:gd name="connsiteY19" fmla="*/ 337936 h 528644"/>
              <a:gd name="connsiteX20" fmla="*/ 476530 w 528644"/>
              <a:gd name="connsiteY20" fmla="*/ 378595 h 528644"/>
              <a:gd name="connsiteX21" fmla="*/ 452974 w 528644"/>
              <a:gd name="connsiteY21" fmla="*/ 370042 h 528644"/>
              <a:gd name="connsiteX22" fmla="*/ 361572 w 528644"/>
              <a:gd name="connsiteY22" fmla="*/ 301471 h 528644"/>
              <a:gd name="connsiteX23" fmla="*/ 301552 w 528644"/>
              <a:gd name="connsiteY23" fmla="*/ 310023 h 528644"/>
              <a:gd name="connsiteX24" fmla="*/ 295018 w 528644"/>
              <a:gd name="connsiteY24" fmla="*/ 322769 h 528644"/>
              <a:gd name="connsiteX25" fmla="*/ 240645 w 528644"/>
              <a:gd name="connsiteY25" fmla="*/ 493793 h 528644"/>
              <a:gd name="connsiteX26" fmla="*/ 192967 w 528644"/>
              <a:gd name="connsiteY26" fmla="*/ 528644 h 528644"/>
              <a:gd name="connsiteX27" fmla="*/ 50017 w 528644"/>
              <a:gd name="connsiteY27" fmla="*/ 528644 h 528644"/>
              <a:gd name="connsiteX28" fmla="*/ 0 w 528644"/>
              <a:gd name="connsiteY28" fmla="*/ 478627 h 52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28644" h="528644">
                <a:moveTo>
                  <a:pt x="0" y="478627"/>
                </a:moveTo>
                <a:lnTo>
                  <a:pt x="0" y="50017"/>
                </a:lnTo>
                <a:cubicBezTo>
                  <a:pt x="0" y="22427"/>
                  <a:pt x="22427" y="0"/>
                  <a:pt x="50017" y="0"/>
                </a:cubicBezTo>
                <a:cubicBezTo>
                  <a:pt x="71798" y="0"/>
                  <a:pt x="91079" y="14117"/>
                  <a:pt x="97693" y="34851"/>
                </a:cubicBezTo>
                <a:lnTo>
                  <a:pt x="152067" y="205876"/>
                </a:lnTo>
                <a:cubicBezTo>
                  <a:pt x="159247" y="228463"/>
                  <a:pt x="183367" y="240886"/>
                  <a:pt x="205876" y="233708"/>
                </a:cubicBezTo>
                <a:cubicBezTo>
                  <a:pt x="219105" y="229512"/>
                  <a:pt x="229512" y="219105"/>
                  <a:pt x="233708" y="205876"/>
                </a:cubicBezTo>
                <a:lnTo>
                  <a:pt x="288080" y="34851"/>
                </a:lnTo>
                <a:cubicBezTo>
                  <a:pt x="294695" y="14117"/>
                  <a:pt x="313976" y="0"/>
                  <a:pt x="335758" y="0"/>
                </a:cubicBezTo>
                <a:lnTo>
                  <a:pt x="478627" y="0"/>
                </a:lnTo>
                <a:cubicBezTo>
                  <a:pt x="506218" y="0"/>
                  <a:pt x="528644" y="22427"/>
                  <a:pt x="528644" y="50017"/>
                </a:cubicBezTo>
                <a:cubicBezTo>
                  <a:pt x="528644" y="71798"/>
                  <a:pt x="514527" y="91079"/>
                  <a:pt x="493793" y="97693"/>
                </a:cubicBezTo>
                <a:lnTo>
                  <a:pt x="322769" y="152067"/>
                </a:lnTo>
                <a:cubicBezTo>
                  <a:pt x="300181" y="159247"/>
                  <a:pt x="287758" y="183367"/>
                  <a:pt x="294937" y="205876"/>
                </a:cubicBezTo>
                <a:cubicBezTo>
                  <a:pt x="302117" y="228463"/>
                  <a:pt x="326238" y="240886"/>
                  <a:pt x="348745" y="233708"/>
                </a:cubicBezTo>
                <a:cubicBezTo>
                  <a:pt x="354231" y="231932"/>
                  <a:pt x="359233" y="229189"/>
                  <a:pt x="363589" y="225398"/>
                </a:cubicBezTo>
                <a:lnTo>
                  <a:pt x="446117" y="154890"/>
                </a:lnTo>
                <a:cubicBezTo>
                  <a:pt x="467092" y="136901"/>
                  <a:pt x="498634" y="139401"/>
                  <a:pt x="516624" y="160376"/>
                </a:cubicBezTo>
                <a:cubicBezTo>
                  <a:pt x="524933" y="170056"/>
                  <a:pt x="529209" y="182642"/>
                  <a:pt x="528564" y="195388"/>
                </a:cubicBezTo>
                <a:lnTo>
                  <a:pt x="521464" y="337936"/>
                </a:lnTo>
                <a:cubicBezTo>
                  <a:pt x="520254" y="361572"/>
                  <a:pt x="500167" y="379804"/>
                  <a:pt x="476530" y="378595"/>
                </a:cubicBezTo>
                <a:cubicBezTo>
                  <a:pt x="467979" y="378191"/>
                  <a:pt x="459750" y="375206"/>
                  <a:pt x="452974" y="370042"/>
                </a:cubicBezTo>
                <a:lnTo>
                  <a:pt x="361572" y="301471"/>
                </a:lnTo>
                <a:cubicBezTo>
                  <a:pt x="342614" y="287274"/>
                  <a:pt x="315751" y="291146"/>
                  <a:pt x="301552" y="310023"/>
                </a:cubicBezTo>
                <a:cubicBezTo>
                  <a:pt x="298648" y="313895"/>
                  <a:pt x="296470" y="318170"/>
                  <a:pt x="295018" y="322769"/>
                </a:cubicBezTo>
                <a:lnTo>
                  <a:pt x="240645" y="493793"/>
                </a:lnTo>
                <a:cubicBezTo>
                  <a:pt x="234030" y="514527"/>
                  <a:pt x="214750" y="528644"/>
                  <a:pt x="192967" y="528644"/>
                </a:cubicBezTo>
                <a:lnTo>
                  <a:pt x="50017" y="528644"/>
                </a:lnTo>
                <a:cubicBezTo>
                  <a:pt x="22427" y="528644"/>
                  <a:pt x="0" y="506218"/>
                  <a:pt x="0" y="478627"/>
                </a:cubicBezTo>
                <a:close/>
              </a:path>
            </a:pathLst>
          </a:custGeom>
          <a:solidFill>
            <a:srgbClr val="000000"/>
          </a:solidFill>
          <a:ln w="1200" cap="flat">
            <a:noFill/>
            <a:prstDash val="solid"/>
            <a:miter/>
          </a:ln>
        </p:spPr>
        <p:txBody>
          <a:bodyPr rtlCol="0" anchor="ctr"/>
          <a:lstStyle/>
          <a:p>
            <a:endParaRPr lang="nb-NO" sz="900" noProof="0"/>
          </a:p>
        </p:txBody>
      </p:sp>
      <p:pic>
        <p:nvPicPr>
          <p:cNvPr id="13" name="Graphic 12">
            <a:extLst>
              <a:ext uri="{FF2B5EF4-FFF2-40B4-BE49-F238E27FC236}">
                <a16:creationId xmlns:a16="http://schemas.microsoft.com/office/drawing/2014/main" id="{99B96315-4391-5808-97E7-5A2588347423}"/>
              </a:ext>
            </a:extLst>
          </p:cNvPr>
          <p:cNvPicPr>
            <a:picLocks noChangeAspect="1"/>
          </p:cNvPicPr>
          <p:nvPr userDrawn="1"/>
        </p:nvPicPr>
        <p:blipFill>
          <a:blip cstate="email">
            <a:extLst>
              <a:ext uri="{28A0092B-C50C-407E-A947-70E740481C1C}">
                <a14:useLocalDpi xmlns:a14="http://schemas.microsoft.com/office/drawing/2010/main"/>
              </a:ext>
              <a:ext uri="{96DAC541-7B7A-43D3-8B79-37D633B846F1}">
                <asvg:svgBlip xmlns:asvg="http://schemas.microsoft.com/office/drawing/2016/SVG/main" r:embed="rId2"/>
              </a:ext>
            </a:extLst>
          </a:blip>
          <a:srcRect t="16221" r="20571" b="4932"/>
          <a:stretch>
            <a:fillRect/>
          </a:stretch>
        </p:blipFill>
        <p:spPr>
          <a:xfrm>
            <a:off x="5274211" y="1"/>
            <a:ext cx="6917788" cy="6866639"/>
          </a:xfrm>
          <a:custGeom>
            <a:avLst/>
            <a:gdLst>
              <a:gd name="connsiteX0" fmla="*/ 0 w 13834676"/>
              <a:gd name="connsiteY0" fmla="*/ 0 h 13733278"/>
              <a:gd name="connsiteX1" fmla="*/ 13834676 w 13834676"/>
              <a:gd name="connsiteY1" fmla="*/ 0 h 13733278"/>
              <a:gd name="connsiteX2" fmla="*/ 13834676 w 13834676"/>
              <a:gd name="connsiteY2" fmla="*/ 13733278 h 13733278"/>
              <a:gd name="connsiteX3" fmla="*/ 0 w 13834676"/>
              <a:gd name="connsiteY3" fmla="*/ 13733278 h 13733278"/>
            </a:gdLst>
            <a:ahLst/>
            <a:cxnLst>
              <a:cxn ang="0">
                <a:pos x="connsiteX0" y="connsiteY0"/>
              </a:cxn>
              <a:cxn ang="0">
                <a:pos x="connsiteX1" y="connsiteY1"/>
              </a:cxn>
              <a:cxn ang="0">
                <a:pos x="connsiteX2" y="connsiteY2"/>
              </a:cxn>
              <a:cxn ang="0">
                <a:pos x="connsiteX3" y="connsiteY3"/>
              </a:cxn>
            </a:cxnLst>
            <a:rect l="l" t="t" r="r" b="b"/>
            <a:pathLst>
              <a:path w="13834676" h="13733278">
                <a:moveTo>
                  <a:pt x="0" y="0"/>
                </a:moveTo>
                <a:lnTo>
                  <a:pt x="13834676" y="0"/>
                </a:lnTo>
                <a:lnTo>
                  <a:pt x="13834676" y="13733278"/>
                </a:lnTo>
                <a:lnTo>
                  <a:pt x="0" y="13733278"/>
                </a:lnTo>
                <a:close/>
              </a:path>
            </a:pathLst>
          </a:custGeom>
        </p:spPr>
      </p:pic>
      <p:sp>
        <p:nvSpPr>
          <p:cNvPr id="5" name="addin_colorlist" hidden="1">
            <a:extLst>
              <a:ext uri="{FF2B5EF4-FFF2-40B4-BE49-F238E27FC236}">
                <a16:creationId xmlns:a16="http://schemas.microsoft.com/office/drawing/2014/main" id="{528F8C15-BD18-6E02-026E-354E2201218A}"/>
              </a:ext>
            </a:extLst>
          </p:cNvPr>
          <p:cNvSpPr/>
          <p:nvPr userDrawn="1"/>
        </p:nvSpPr>
        <p:spPr>
          <a:xfrm>
            <a:off x="224371" y="-526629"/>
            <a:ext cx="5061240" cy="153888"/>
          </a:xfrm>
          <a:prstGeom prst="rect">
            <a:avLst/>
          </a:prstGeom>
          <a:ln w="6350"/>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l" defTabSz="457223" rtl="0" eaLnBrk="1" fontAlgn="auto" latinLnBrk="0" hangingPunct="1">
              <a:lnSpc>
                <a:spcPct val="100000"/>
              </a:lnSpc>
              <a:spcBef>
                <a:spcPts val="0"/>
              </a:spcBef>
              <a:spcAft>
                <a:spcPts val="0"/>
              </a:spcAft>
              <a:buClrTx/>
              <a:buSzTx/>
              <a:buFontTx/>
              <a:buNone/>
              <a:tabLst/>
              <a:defRPr/>
            </a:pPr>
            <a:r>
              <a:rPr lang="nb-NO" sz="400"/>
              <a:t>bg_green_1_text_black,bg_green_2_text_black,bg_green_3_text_black,</a:t>
            </a:r>
          </a:p>
        </p:txBody>
      </p:sp>
      <p:sp>
        <p:nvSpPr>
          <p:cNvPr id="9" name="Title 1">
            <a:extLst>
              <a:ext uri="{FF2B5EF4-FFF2-40B4-BE49-F238E27FC236}">
                <a16:creationId xmlns:a16="http://schemas.microsoft.com/office/drawing/2014/main" id="{E7E88655-7E7D-6AF4-EB06-CF2A5AB5AF74}"/>
              </a:ext>
            </a:extLst>
          </p:cNvPr>
          <p:cNvSpPr>
            <a:spLocks noGrp="1"/>
          </p:cNvSpPr>
          <p:nvPr>
            <p:ph type="ctrTitle" hasCustomPrompt="1"/>
          </p:nvPr>
        </p:nvSpPr>
        <p:spPr>
          <a:xfrm>
            <a:off x="378072" y="1068863"/>
            <a:ext cx="7020457" cy="1260158"/>
          </a:xfrm>
        </p:spPr>
        <p:txBody>
          <a:bodyPr anchor="t"/>
          <a:lstStyle>
            <a:lvl1pPr algn="l">
              <a:lnSpc>
                <a:spcPct val="98000"/>
              </a:lnSpc>
              <a:spcBef>
                <a:spcPts val="0"/>
              </a:spcBef>
              <a:defRPr sz="3800" spc="0" baseline="0"/>
            </a:lvl1pPr>
          </a:lstStyle>
          <a:p>
            <a:r>
              <a:rPr lang="nb-NO" noProof="0"/>
              <a:t>Kapittelnavn</a:t>
            </a:r>
          </a:p>
        </p:txBody>
      </p:sp>
      <p:sp>
        <p:nvSpPr>
          <p:cNvPr id="2" name="Text Placeholder 9">
            <a:extLst>
              <a:ext uri="{FF2B5EF4-FFF2-40B4-BE49-F238E27FC236}">
                <a16:creationId xmlns:a16="http://schemas.microsoft.com/office/drawing/2014/main" id="{C8B23A57-7F66-C521-C1D6-0A6555FE28D4}"/>
              </a:ext>
            </a:extLst>
          </p:cNvPr>
          <p:cNvSpPr>
            <a:spLocks noGrp="1"/>
          </p:cNvSpPr>
          <p:nvPr>
            <p:ph type="body" sz="quarter" idx="15" hasCustomPrompt="1"/>
          </p:nvPr>
        </p:nvSpPr>
        <p:spPr>
          <a:xfrm>
            <a:off x="378072" y="6110048"/>
            <a:ext cx="3600684" cy="384721"/>
          </a:xfrm>
          <a:prstGeom prst="rect">
            <a:avLst/>
          </a:prstGeom>
        </p:spPr>
        <p:txBody>
          <a:bodyPr anchor="b"/>
          <a:lstStyle>
            <a:lvl1pPr marL="0" indent="0">
              <a:lnSpc>
                <a:spcPct val="100000"/>
              </a:lnSpc>
              <a:spcBef>
                <a:spcPts val="0"/>
              </a:spcBef>
              <a:spcAft>
                <a:spcPts val="0"/>
              </a:spcAft>
              <a:buNone/>
              <a:defRPr sz="1250" kern="1200" spc="0" baseline="0">
                <a:latin typeface="+mj-lt"/>
                <a:cs typeface="Times New Roman" panose="02020603050405020304" pitchFamily="18" charset="0"/>
              </a:defRPr>
            </a:lvl1pPr>
          </a:lstStyle>
          <a:p>
            <a:r>
              <a:rPr lang="nb-NO" noProof="0"/>
              <a:t>Her er det plass til en undertittel som kan gå over flere linjer</a:t>
            </a:r>
          </a:p>
        </p:txBody>
      </p:sp>
    </p:spTree>
    <p:extLst>
      <p:ext uri="{BB962C8B-B14F-4D97-AF65-F5344CB8AC3E}">
        <p14:creationId xmlns:p14="http://schemas.microsoft.com/office/powerpoint/2010/main" val="329355686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127248-635E-9D12-BC97-A5D7CD46B3F1}"/>
              </a:ext>
            </a:extLst>
          </p:cNvPr>
          <p:cNvSpPr>
            <a:spLocks noGrp="1"/>
          </p:cNvSpPr>
          <p:nvPr>
            <p:ph type="title"/>
          </p:nvPr>
        </p:nvSpPr>
        <p:spPr>
          <a:xfrm>
            <a:off x="838200" y="365128"/>
            <a:ext cx="10515600" cy="1325563"/>
          </a:xfrm>
          <a:prstGeom prst="rect">
            <a:avLst/>
          </a:prstGeom>
        </p:spPr>
        <p:txBody>
          <a:bodyPr vert="horz" lIns="0" tIns="0" rIns="0" bIns="0" rtlCol="0" anchor="ctr">
            <a:noAutofit/>
          </a:bodyPr>
          <a:lstStyle/>
          <a:p>
            <a:r>
              <a:rPr lang="nb-NO" noProof="0"/>
              <a:t>Klikk for å redigere tittelstil</a:t>
            </a:r>
          </a:p>
        </p:txBody>
      </p:sp>
      <p:sp>
        <p:nvSpPr>
          <p:cNvPr id="3" name="Text Placeholder 2">
            <a:extLst>
              <a:ext uri="{FF2B5EF4-FFF2-40B4-BE49-F238E27FC236}">
                <a16:creationId xmlns:a16="http://schemas.microsoft.com/office/drawing/2014/main" id="{DA068077-663B-D00C-136C-D57C039EB688}"/>
              </a:ext>
            </a:extLst>
          </p:cNvPr>
          <p:cNvSpPr>
            <a:spLocks noGrp="1"/>
          </p:cNvSpPr>
          <p:nvPr>
            <p:ph type="body" idx="1"/>
          </p:nvPr>
        </p:nvSpPr>
        <p:spPr>
          <a:xfrm>
            <a:off x="838200" y="1825625"/>
            <a:ext cx="10515600" cy="4351338"/>
          </a:xfrm>
          <a:prstGeom prst="rect">
            <a:avLst/>
          </a:prstGeom>
        </p:spPr>
        <p:txBody>
          <a:bodyPr vert="horz" lIns="0" tIns="0" rIns="0" bIns="0" rtlCol="0">
            <a:noAutofit/>
          </a:bodyPr>
          <a:lstStyle/>
          <a:p>
            <a:pPr lvl="0"/>
            <a:r>
              <a:rPr lang="nb-NO" noProof="0"/>
              <a:t>Klikk for å redigere tekststiler i malen</a:t>
            </a:r>
          </a:p>
          <a:p>
            <a:pPr lvl="1"/>
            <a:r>
              <a:rPr lang="nb-NO" noProof="0"/>
              <a:t>Andre nivå</a:t>
            </a:r>
          </a:p>
          <a:p>
            <a:pPr lvl="2"/>
            <a:r>
              <a:rPr lang="nb-NO" noProof="0"/>
              <a:t>Tredje nivå</a:t>
            </a:r>
          </a:p>
          <a:p>
            <a:pPr lvl="3"/>
            <a:r>
              <a:rPr lang="nb-NO" noProof="0"/>
              <a:t>Fjerde nivå</a:t>
            </a:r>
          </a:p>
          <a:p>
            <a:pPr lvl="4"/>
            <a:r>
              <a:rPr lang="nb-NO" noProof="0"/>
              <a:t>Femte nivå</a:t>
            </a:r>
          </a:p>
        </p:txBody>
      </p:sp>
      <p:sp>
        <p:nvSpPr>
          <p:cNvPr id="10" name="Date Placeholder 3">
            <a:extLst>
              <a:ext uri="{FF2B5EF4-FFF2-40B4-BE49-F238E27FC236}">
                <a16:creationId xmlns:a16="http://schemas.microsoft.com/office/drawing/2014/main" id="{24EA1AB2-2D79-FA4C-C290-6BB1E72F6A00}"/>
              </a:ext>
            </a:extLst>
          </p:cNvPr>
          <p:cNvSpPr>
            <a:spLocks noGrp="1"/>
          </p:cNvSpPr>
          <p:nvPr>
            <p:ph type="dt" sz="half" idx="2"/>
          </p:nvPr>
        </p:nvSpPr>
        <p:spPr>
          <a:xfrm>
            <a:off x="10982087" y="342946"/>
            <a:ext cx="830526" cy="270034"/>
          </a:xfrm>
          <a:prstGeom prst="rect">
            <a:avLst/>
          </a:prstGeom>
        </p:spPr>
        <p:txBody>
          <a:bodyPr lIns="0" tIns="0" rIns="0" bIns="0" anchor="t"/>
          <a:lstStyle>
            <a:lvl1pPr algn="r">
              <a:defRPr sz="850">
                <a:latin typeface="IBM Plex Mono" panose="020B0509050203000203" pitchFamily="49" charset="0"/>
                <a:cs typeface="Times New Roman" panose="02020603050405020304" pitchFamily="18" charset="0"/>
              </a:defRPr>
            </a:lvl1pPr>
          </a:lstStyle>
          <a:p>
            <a:fld id="{ACD1C610-CF41-475E-9BC0-08DC8100DF62}" type="datetime1">
              <a:rPr lang="nb-NO" smtClean="0"/>
              <a:t>17.04.2026</a:t>
            </a:fld>
            <a:endParaRPr lang="nb-NO"/>
          </a:p>
        </p:txBody>
      </p:sp>
      <p:sp>
        <p:nvSpPr>
          <p:cNvPr id="11" name="Footer Placeholder 4">
            <a:extLst>
              <a:ext uri="{FF2B5EF4-FFF2-40B4-BE49-F238E27FC236}">
                <a16:creationId xmlns:a16="http://schemas.microsoft.com/office/drawing/2014/main" id="{08DD5E79-1BD9-48D1-FDDC-FFEDED6F9429}"/>
              </a:ext>
            </a:extLst>
          </p:cNvPr>
          <p:cNvSpPr>
            <a:spLocks noGrp="1"/>
          </p:cNvSpPr>
          <p:nvPr>
            <p:ph type="ftr" sz="quarter" idx="3"/>
          </p:nvPr>
        </p:nvSpPr>
        <p:spPr>
          <a:xfrm>
            <a:off x="6288328" y="342946"/>
            <a:ext cx="4114800" cy="270034"/>
          </a:xfrm>
          <a:prstGeom prst="rect">
            <a:avLst/>
          </a:prstGeom>
        </p:spPr>
        <p:txBody>
          <a:bodyPr lIns="0" tIns="0" rIns="0" bIns="0" anchor="t"/>
          <a:lstStyle>
            <a:lvl1pPr algn="l">
              <a:defRPr sz="850">
                <a:latin typeface="IBM Plex Mono" panose="020B0509050203000203" pitchFamily="49" charset="0"/>
                <a:cs typeface="Times New Roman" panose="02020603050405020304" pitchFamily="18" charset="0"/>
              </a:defRPr>
            </a:lvl1pPr>
          </a:lstStyle>
          <a:p>
            <a:r>
              <a:rPr lang="nb-NO"/>
              <a:t>Sett inn presentasjonstittel via toppmeny "Sett inn - Topptekst og bunntekst"</a:t>
            </a:r>
          </a:p>
        </p:txBody>
      </p:sp>
      <p:sp>
        <p:nvSpPr>
          <p:cNvPr id="12" name="Slide Number Placeholder 5">
            <a:extLst>
              <a:ext uri="{FF2B5EF4-FFF2-40B4-BE49-F238E27FC236}">
                <a16:creationId xmlns:a16="http://schemas.microsoft.com/office/drawing/2014/main" id="{50A696B6-E07E-9D73-0044-78DB3CE36510}"/>
              </a:ext>
            </a:extLst>
          </p:cNvPr>
          <p:cNvSpPr>
            <a:spLocks noGrp="1"/>
          </p:cNvSpPr>
          <p:nvPr>
            <p:ph type="sldNum" sz="quarter" idx="4"/>
          </p:nvPr>
        </p:nvSpPr>
        <p:spPr>
          <a:xfrm>
            <a:off x="11490708" y="6302336"/>
            <a:ext cx="321905" cy="270034"/>
          </a:xfrm>
          <a:prstGeom prst="rect">
            <a:avLst/>
          </a:prstGeom>
        </p:spPr>
        <p:txBody>
          <a:bodyPr lIns="0" tIns="0" rIns="0" bIns="0" anchor="ctr"/>
          <a:lstStyle>
            <a:lvl1pPr algn="r">
              <a:defRPr sz="850">
                <a:latin typeface="IBM Plex Mono" panose="020B0509050203000203" pitchFamily="49" charset="0"/>
                <a:cs typeface="Times New Roman" panose="02020603050405020304" pitchFamily="18" charset="0"/>
              </a:defRPr>
            </a:lvl1pPr>
          </a:lstStyle>
          <a:p>
            <a:fld id="{36F4D1B9-59DF-4B5C-8440-F23B9F46A364}" type="slidenum">
              <a:rPr lang="nb-NO" smtClean="0"/>
              <a:pPr/>
              <a:t>‹#›</a:t>
            </a:fld>
            <a:endParaRPr lang="nb-NO"/>
          </a:p>
        </p:txBody>
      </p:sp>
      <p:sp>
        <p:nvSpPr>
          <p:cNvPr id="4" name="lastID" hidden="1">
            <a:extLst>
              <a:ext uri="{FF2B5EF4-FFF2-40B4-BE49-F238E27FC236}">
                <a16:creationId xmlns:a16="http://schemas.microsoft.com/office/drawing/2014/main" id="{3A357203-3C5A-2330-B879-5738E3D06731}"/>
              </a:ext>
            </a:extLst>
          </p:cNvPr>
          <p:cNvSpPr/>
          <p:nvPr userDrawn="1"/>
        </p:nvSpPr>
        <p:spPr>
          <a:xfrm>
            <a:off x="2749729" y="-1079434"/>
            <a:ext cx="1892423" cy="5207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a:t>bg_green_1_text_black</a:t>
            </a:r>
            <a:endParaRPr lang="nb-NO" sz="900"/>
          </a:p>
        </p:txBody>
      </p:sp>
    </p:spTree>
    <p:extLst>
      <p:ext uri="{BB962C8B-B14F-4D97-AF65-F5344CB8AC3E}">
        <p14:creationId xmlns:p14="http://schemas.microsoft.com/office/powerpoint/2010/main" val="840446445"/>
      </p:ext>
    </p:extLst>
  </p:cSld>
  <p:clrMap bg1="lt1" tx1="dk1" bg2="lt2" tx2="dk2" accent1="accent1" accent2="accent2" accent3="accent3" accent4="accent4" accent5="accent5" accent6="accent6" hlink="hlink" folHlink="folHlink"/>
  <p:sldLayoutIdLst>
    <p:sldLayoutId id="2147483695" r:id="rId1"/>
    <p:sldLayoutId id="2147483649" r:id="rId2"/>
    <p:sldLayoutId id="2147483696" r:id="rId3"/>
    <p:sldLayoutId id="2147483697" r:id="rId4"/>
    <p:sldLayoutId id="2147483698" r:id="rId5"/>
    <p:sldLayoutId id="2147483699" r:id="rId6"/>
    <p:sldLayoutId id="2147483651" r:id="rId7"/>
    <p:sldLayoutId id="2147483652" r:id="rId8"/>
    <p:sldLayoutId id="2147483693" r:id="rId9"/>
    <p:sldLayoutId id="2147483694" r:id="rId10"/>
    <p:sldLayoutId id="2147483721" r:id="rId11"/>
    <p:sldLayoutId id="2147483654" r:id="rId12"/>
    <p:sldLayoutId id="2147483719" r:id="rId13"/>
    <p:sldLayoutId id="2147483656" r:id="rId14"/>
    <p:sldLayoutId id="2147483718" r:id="rId15"/>
    <p:sldLayoutId id="2147483659" r:id="rId16"/>
    <p:sldLayoutId id="2147483720" r:id="rId17"/>
    <p:sldLayoutId id="2147483660" r:id="rId18"/>
    <p:sldLayoutId id="2147483661" r:id="rId19"/>
    <p:sldLayoutId id="2147483722" r:id="rId20"/>
    <p:sldLayoutId id="2147483717" r:id="rId21"/>
    <p:sldLayoutId id="2147483662" r:id="rId22"/>
    <p:sldLayoutId id="2147483663" r:id="rId23"/>
    <p:sldLayoutId id="2147483664" r:id="rId24"/>
    <p:sldLayoutId id="2147483665" r:id="rId25"/>
    <p:sldLayoutId id="2147483667" r:id="rId26"/>
    <p:sldLayoutId id="2147483669" r:id="rId27"/>
    <p:sldLayoutId id="2147483670" r:id="rId28"/>
    <p:sldLayoutId id="2147483671" r:id="rId29"/>
    <p:sldLayoutId id="2147483672" r:id="rId30"/>
    <p:sldLayoutId id="2147483673" r:id="rId31"/>
    <p:sldLayoutId id="2147483674" r:id="rId32"/>
    <p:sldLayoutId id="2147483675" r:id="rId33"/>
    <p:sldLayoutId id="2147483676" r:id="rId34"/>
    <p:sldLayoutId id="2147483677" r:id="rId35"/>
    <p:sldLayoutId id="2147483678" r:id="rId36"/>
    <p:sldLayoutId id="2147483680" r:id="rId37"/>
    <p:sldLayoutId id="2147483681" r:id="rId38"/>
    <p:sldLayoutId id="2147483682" r:id="rId39"/>
    <p:sldLayoutId id="2147483683" r:id="rId40"/>
    <p:sldLayoutId id="2147483685" r:id="rId41"/>
    <p:sldLayoutId id="2147483700" r:id="rId42"/>
    <p:sldLayoutId id="2147483686" r:id="rId43"/>
    <p:sldLayoutId id="2147483702" r:id="rId44"/>
    <p:sldLayoutId id="2147483687" r:id="rId45"/>
    <p:sldLayoutId id="2147483688" r:id="rId46"/>
    <p:sldLayoutId id="2147483689" r:id="rId47"/>
    <p:sldLayoutId id="2147483690" r:id="rId48"/>
    <p:sldLayoutId id="2147483691" r:id="rId49"/>
    <p:sldLayoutId id="2147483706" r:id="rId50"/>
    <p:sldLayoutId id="2147483707" r:id="rId51"/>
    <p:sldLayoutId id="2147483708" r:id="rId52"/>
    <p:sldLayoutId id="2147483709" r:id="rId53"/>
    <p:sldLayoutId id="2147483710" r:id="rId54"/>
    <p:sldLayoutId id="2147483711" r:id="rId55"/>
    <p:sldLayoutId id="2147483692" r:id="rId56"/>
    <p:sldLayoutId id="2147483703" r:id="rId57"/>
    <p:sldLayoutId id="2147483715" r:id="rId58"/>
    <p:sldLayoutId id="2147483716" r:id="rId59"/>
    <p:sldLayoutId id="2147483723" r:id="rId60"/>
    <p:sldLayoutId id="2147483724" r:id="rId61"/>
    <p:sldLayoutId id="2147483725" r:id="rId62"/>
  </p:sldLayoutIdLst>
  <p:hf hdr="0"/>
  <p:txStyles>
    <p:titleStyle>
      <a:lvl1pPr algn="l" defTabSz="914310" rtl="0" eaLnBrk="1" latinLnBrk="0" hangingPunct="1">
        <a:lnSpc>
          <a:spcPct val="90000"/>
        </a:lnSpc>
        <a:spcBef>
          <a:spcPct val="0"/>
        </a:spcBef>
        <a:buNone/>
        <a:defRPr sz="4400" kern="1200" spc="0" baseline="0">
          <a:solidFill>
            <a:schemeClr val="tx1"/>
          </a:solidFill>
          <a:latin typeface="+mj-lt"/>
          <a:ea typeface="+mj-ea"/>
          <a:cs typeface="+mj-cs"/>
        </a:defRPr>
      </a:lvl1pPr>
    </p:titleStyle>
    <p:bodyStyle>
      <a:lvl1pPr marL="252000" indent="-171000" algn="l" defTabSz="914310" rtl="0" eaLnBrk="1" latinLnBrk="0" hangingPunct="1">
        <a:lnSpc>
          <a:spcPct val="98000"/>
        </a:lnSpc>
        <a:spcBef>
          <a:spcPts val="1000"/>
        </a:spcBef>
        <a:buFont typeface="Wingdings" panose="05000000000000000000" pitchFamily="2" charset="2"/>
        <a:buChar char="§"/>
        <a:defRPr sz="1250" kern="1200" spc="0" baseline="0">
          <a:solidFill>
            <a:schemeClr val="tx1"/>
          </a:solidFill>
          <a:latin typeface="+mj-lt"/>
          <a:ea typeface="+mn-ea"/>
          <a:cs typeface="+mn-cs"/>
        </a:defRPr>
      </a:lvl1pPr>
      <a:lvl2pPr marL="720000" indent="-108000" algn="l" defTabSz="914310" rtl="0" eaLnBrk="1" latinLnBrk="0" hangingPunct="1">
        <a:lnSpc>
          <a:spcPct val="98000"/>
        </a:lnSpc>
        <a:spcBef>
          <a:spcPts val="0"/>
        </a:spcBef>
        <a:buFont typeface="+mj-lt"/>
        <a:buAutoNum type="romanLcPeriod"/>
        <a:defRPr sz="1250" kern="1200" spc="0" baseline="0">
          <a:solidFill>
            <a:schemeClr val="tx1"/>
          </a:solidFill>
          <a:latin typeface="+mj-lt"/>
          <a:ea typeface="+mn-ea"/>
          <a:cs typeface="+mn-cs"/>
        </a:defRPr>
      </a:lvl2pPr>
      <a:lvl3pPr marL="990000" indent="-108000" algn="l" defTabSz="914310" rtl="0" eaLnBrk="1" latinLnBrk="0" hangingPunct="1">
        <a:lnSpc>
          <a:spcPct val="98000"/>
        </a:lnSpc>
        <a:spcBef>
          <a:spcPts val="0"/>
        </a:spcBef>
        <a:buFont typeface="Arial" panose="020B0604020202020204" pitchFamily="34" charset="0"/>
        <a:buChar char="•"/>
        <a:defRPr sz="1250" kern="1200" spc="0" baseline="0">
          <a:solidFill>
            <a:schemeClr val="tx1"/>
          </a:solidFill>
          <a:latin typeface="+mj-lt"/>
          <a:ea typeface="+mn-ea"/>
          <a:cs typeface="+mn-cs"/>
        </a:defRPr>
      </a:lvl3pPr>
      <a:lvl4pPr marL="1260000" indent="-108000" algn="l" defTabSz="914310" rtl="0" eaLnBrk="1" latinLnBrk="0" hangingPunct="1">
        <a:lnSpc>
          <a:spcPct val="98000"/>
        </a:lnSpc>
        <a:spcBef>
          <a:spcPts val="0"/>
        </a:spcBef>
        <a:buFont typeface="Arial" panose="020B0604020202020204" pitchFamily="34" charset="0"/>
        <a:buChar char="•"/>
        <a:defRPr sz="1250" kern="1200" spc="0" baseline="0">
          <a:solidFill>
            <a:schemeClr val="tx1"/>
          </a:solidFill>
          <a:latin typeface="+mj-lt"/>
          <a:ea typeface="+mn-ea"/>
          <a:cs typeface="+mn-cs"/>
        </a:defRPr>
      </a:lvl4pPr>
      <a:lvl5pPr marL="1530000" indent="-108000" algn="l" defTabSz="914310" rtl="0" eaLnBrk="1" latinLnBrk="0" hangingPunct="1">
        <a:lnSpc>
          <a:spcPct val="98000"/>
        </a:lnSpc>
        <a:spcBef>
          <a:spcPts val="0"/>
        </a:spcBef>
        <a:buFont typeface="Arial" panose="020B0604020202020204" pitchFamily="34" charset="0"/>
        <a:buChar char="•"/>
        <a:defRPr sz="1250" kern="1200" spc="0" baseline="0">
          <a:solidFill>
            <a:schemeClr val="tx1"/>
          </a:solidFill>
          <a:latin typeface="+mj-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0" rtl="0" eaLnBrk="1" latinLnBrk="0" hangingPunct="1">
        <a:defRPr sz="700" kern="1200">
          <a:solidFill>
            <a:schemeClr val="tx1"/>
          </a:solidFill>
          <a:latin typeface="+mn-lt"/>
          <a:ea typeface="+mn-ea"/>
          <a:cs typeface="+mn-cs"/>
        </a:defRPr>
      </a:lvl1pPr>
      <a:lvl2pPr marL="457154" algn="l" defTabSz="914310" rtl="0" eaLnBrk="1" latinLnBrk="0" hangingPunct="1">
        <a:defRPr sz="700" kern="1200">
          <a:solidFill>
            <a:schemeClr val="tx1"/>
          </a:solidFill>
          <a:latin typeface="+mn-lt"/>
          <a:ea typeface="+mn-ea"/>
          <a:cs typeface="+mn-cs"/>
        </a:defRPr>
      </a:lvl2pPr>
      <a:lvl3pPr marL="914310" algn="l" defTabSz="914310" rtl="0" eaLnBrk="1" latinLnBrk="0" hangingPunct="1">
        <a:defRPr sz="700" kern="1200">
          <a:solidFill>
            <a:schemeClr val="tx1"/>
          </a:solidFill>
          <a:latin typeface="+mn-lt"/>
          <a:ea typeface="+mn-ea"/>
          <a:cs typeface="+mn-cs"/>
        </a:defRPr>
      </a:lvl3pPr>
      <a:lvl4pPr marL="1371464" algn="l" defTabSz="914310" rtl="0" eaLnBrk="1" latinLnBrk="0" hangingPunct="1">
        <a:defRPr sz="700" kern="1200">
          <a:solidFill>
            <a:schemeClr val="tx1"/>
          </a:solidFill>
          <a:latin typeface="+mn-lt"/>
          <a:ea typeface="+mn-ea"/>
          <a:cs typeface="+mn-cs"/>
        </a:defRPr>
      </a:lvl4pPr>
      <a:lvl5pPr marL="1828618" algn="l" defTabSz="914310" rtl="0" eaLnBrk="1" latinLnBrk="0" hangingPunct="1">
        <a:defRPr sz="700" kern="1200">
          <a:solidFill>
            <a:schemeClr val="tx1"/>
          </a:solidFill>
          <a:latin typeface="+mn-lt"/>
          <a:ea typeface="+mn-ea"/>
          <a:cs typeface="+mn-cs"/>
        </a:defRPr>
      </a:lvl5pPr>
      <a:lvl6pPr marL="2285772" algn="l" defTabSz="914310" rtl="0" eaLnBrk="1" latinLnBrk="0" hangingPunct="1">
        <a:defRPr sz="700" kern="1200">
          <a:solidFill>
            <a:schemeClr val="tx1"/>
          </a:solidFill>
          <a:latin typeface="+mn-lt"/>
          <a:ea typeface="+mn-ea"/>
          <a:cs typeface="+mn-cs"/>
        </a:defRPr>
      </a:lvl6pPr>
      <a:lvl7pPr marL="2742926" algn="l" defTabSz="914310" rtl="0" eaLnBrk="1" latinLnBrk="0" hangingPunct="1">
        <a:defRPr sz="700" kern="1200">
          <a:solidFill>
            <a:schemeClr val="tx1"/>
          </a:solidFill>
          <a:latin typeface="+mn-lt"/>
          <a:ea typeface="+mn-ea"/>
          <a:cs typeface="+mn-cs"/>
        </a:defRPr>
      </a:lvl7pPr>
      <a:lvl8pPr marL="3200080" algn="l" defTabSz="914310" rtl="0" eaLnBrk="1" latinLnBrk="0" hangingPunct="1">
        <a:defRPr sz="700" kern="1200">
          <a:solidFill>
            <a:schemeClr val="tx1"/>
          </a:solidFill>
          <a:latin typeface="+mn-lt"/>
          <a:ea typeface="+mn-ea"/>
          <a:cs typeface="+mn-cs"/>
        </a:defRPr>
      </a:lvl8pPr>
      <a:lvl9pPr marL="3657234" algn="l" defTabSz="914310" rtl="0" eaLnBrk="1" latinLnBrk="0" hangingPunct="1">
        <a:defRPr sz="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hyperlink" Target="https://www.forskningsradet.no/utlysninger/2026/ensomhet-utenforskap-sosial-ulikhet-helse/#tab" TargetMode="External"/><Relationship Id="rId2" Type="http://schemas.openxmlformats.org/officeDocument/2006/relationships/notesSlide" Target="../notesSlides/notesSlide19.xml"/><Relationship Id="rId1" Type="http://schemas.openxmlformats.org/officeDocument/2006/relationships/slideLayout" Target="../slideLayouts/slideLayout33.xml"/><Relationship Id="rId5" Type="http://schemas.openxmlformats.org/officeDocument/2006/relationships/hyperlink" Target="https://www.forskningsradet.no/finansiering/forskningsorganisasjoner/kompetanse-samarbeidsprosjekt/" TargetMode="External"/><Relationship Id="rId4" Type="http://schemas.openxmlformats.org/officeDocument/2006/relationships/hyperlink" Target="https://www.forskningsradet.no/finansiering/skrive-soknad-nytt-soknadssystem/nytt-soknadsskjema/"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3" Type="http://schemas.openxmlformats.org/officeDocument/2006/relationships/hyperlink" Target="https://www.forskningsradet.no/utlysninger/2026/ensomhet-utenforskap-sosial-ulikhet-helse/#tab"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forskningsradet.no/finansiering/skrive-soknad-nytt-soknadssystem/arbeidspakker-budsjett-nytt-system/"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F35EA2DE-D188-7699-848F-847160F41143}"/>
              </a:ext>
            </a:extLst>
          </p:cNvPr>
          <p:cNvSpPr>
            <a:spLocks noGrp="1"/>
          </p:cNvSpPr>
          <p:nvPr>
            <p:ph type="ctrTitle"/>
          </p:nvPr>
        </p:nvSpPr>
        <p:spPr>
          <a:xfrm>
            <a:off x="378072" y="161961"/>
            <a:ext cx="10068746" cy="2520315"/>
          </a:xfrm>
        </p:spPr>
        <p:txBody>
          <a:bodyPr/>
          <a:lstStyle/>
          <a:p>
            <a:r>
              <a:rPr lang="nb-NO" b="1"/>
              <a:t>Inntil 135 millioner til ensomhet, utenforskap og sosial ulikhet i helse</a:t>
            </a:r>
          </a:p>
        </p:txBody>
      </p:sp>
      <p:sp>
        <p:nvSpPr>
          <p:cNvPr id="12" name="Subtitle 11">
            <a:extLst>
              <a:ext uri="{FF2B5EF4-FFF2-40B4-BE49-F238E27FC236}">
                <a16:creationId xmlns:a16="http://schemas.microsoft.com/office/drawing/2014/main" id="{3C715D18-E9CC-DA75-3D46-FA8CCB337BC4}"/>
              </a:ext>
            </a:extLst>
          </p:cNvPr>
          <p:cNvSpPr>
            <a:spLocks noGrp="1"/>
          </p:cNvSpPr>
          <p:nvPr>
            <p:ph type="subTitle" idx="1"/>
          </p:nvPr>
        </p:nvSpPr>
        <p:spPr>
          <a:xfrm>
            <a:off x="232413" y="3220629"/>
            <a:ext cx="5561483" cy="3475410"/>
          </a:xfrm>
        </p:spPr>
        <p:txBody>
          <a:bodyPr/>
          <a:lstStyle/>
          <a:p>
            <a:endParaRPr lang="nb-NO" sz="2000"/>
          </a:p>
          <a:p>
            <a:endParaRPr lang="nb-NO" sz="2000"/>
          </a:p>
          <a:p>
            <a:endParaRPr lang="nb-NO" sz="2000"/>
          </a:p>
          <a:p>
            <a:endParaRPr lang="nb-NO" sz="2000"/>
          </a:p>
          <a:p>
            <a:endParaRPr lang="nb-NO" sz="2000"/>
          </a:p>
          <a:p>
            <a:r>
              <a:rPr lang="nb-NO" sz="2000" b="1" err="1"/>
              <a:t>Søkerwebinar</a:t>
            </a:r>
            <a:endParaRPr lang="nb-NO" sz="2000" b="1"/>
          </a:p>
          <a:p>
            <a:r>
              <a:rPr lang="nb-NO" sz="2000" b="1"/>
              <a:t>Forskningsrådet 17.04.2026</a:t>
            </a:r>
          </a:p>
        </p:txBody>
      </p:sp>
      <p:sp>
        <p:nvSpPr>
          <p:cNvPr id="4" name="Date Placeholder 3">
            <a:extLst>
              <a:ext uri="{FF2B5EF4-FFF2-40B4-BE49-F238E27FC236}">
                <a16:creationId xmlns:a16="http://schemas.microsoft.com/office/drawing/2014/main" id="{1CD1A1A2-A149-94F2-220C-44D20CB40E6B}"/>
              </a:ext>
            </a:extLst>
          </p:cNvPr>
          <p:cNvSpPr>
            <a:spLocks noGrp="1"/>
          </p:cNvSpPr>
          <p:nvPr>
            <p:ph type="dt" sz="half" idx="10"/>
          </p:nvPr>
        </p:nvSpPr>
        <p:spPr/>
        <p:txBody>
          <a:bodyPr/>
          <a:lstStyle/>
          <a:p>
            <a:fld id="{333AFA4B-41BA-4F02-83CA-EC40A180D7F1}" type="datetime1">
              <a:rPr lang="nb-NO" noProof="0" smtClean="0"/>
              <a:pPr/>
              <a:t>17.04.2026</a:t>
            </a:fld>
            <a:endParaRPr lang="nb-NO" noProof="0"/>
          </a:p>
        </p:txBody>
      </p:sp>
      <p:sp>
        <p:nvSpPr>
          <p:cNvPr id="5" name="Footer Placeholder 4">
            <a:extLst>
              <a:ext uri="{FF2B5EF4-FFF2-40B4-BE49-F238E27FC236}">
                <a16:creationId xmlns:a16="http://schemas.microsoft.com/office/drawing/2014/main" id="{4DC17678-29CB-758E-9277-D0D5E57B95B0}"/>
              </a:ext>
            </a:extLst>
          </p:cNvPr>
          <p:cNvSpPr>
            <a:spLocks noGrp="1"/>
          </p:cNvSpPr>
          <p:nvPr>
            <p:ph type="ftr" sz="quarter" idx="11"/>
          </p:nvPr>
        </p:nvSpPr>
        <p:spPr/>
        <p:txBody>
          <a:bodyPr/>
          <a:lstStyle/>
          <a:p>
            <a:r>
              <a:rPr lang="nb-NO" noProof="0"/>
              <a:t>Sett inn presentasjonstittel via toppmeny "Sett inn - Topptekst og bunntekst"</a:t>
            </a:r>
          </a:p>
        </p:txBody>
      </p:sp>
      <p:sp>
        <p:nvSpPr>
          <p:cNvPr id="6" name="Slide Number Placeholder 5">
            <a:extLst>
              <a:ext uri="{FF2B5EF4-FFF2-40B4-BE49-F238E27FC236}">
                <a16:creationId xmlns:a16="http://schemas.microsoft.com/office/drawing/2014/main" id="{BBA7B8AD-B758-2645-A197-9A0CDA56B5FD}"/>
              </a:ext>
            </a:extLst>
          </p:cNvPr>
          <p:cNvSpPr>
            <a:spLocks noGrp="1"/>
          </p:cNvSpPr>
          <p:nvPr>
            <p:ph type="sldNum" sz="quarter" idx="12"/>
          </p:nvPr>
        </p:nvSpPr>
        <p:spPr/>
        <p:txBody>
          <a:bodyPr/>
          <a:lstStyle/>
          <a:p>
            <a:fld id="{36F4D1B9-59DF-4B5C-8440-F23B9F46A364}" type="slidenum">
              <a:rPr lang="nb-NO" noProof="0" smtClean="0"/>
              <a:pPr/>
              <a:t>1</a:t>
            </a:fld>
            <a:endParaRPr lang="nb-NO" noProof="0"/>
          </a:p>
        </p:txBody>
      </p:sp>
      <p:sp>
        <p:nvSpPr>
          <p:cNvPr id="13" name="Text Placeholder 12">
            <a:extLst>
              <a:ext uri="{FF2B5EF4-FFF2-40B4-BE49-F238E27FC236}">
                <a16:creationId xmlns:a16="http://schemas.microsoft.com/office/drawing/2014/main" id="{DD40B4C3-12BA-6AFB-ED30-47CC1146F56E}"/>
              </a:ext>
            </a:extLst>
          </p:cNvPr>
          <p:cNvSpPr>
            <a:spLocks noGrp="1"/>
          </p:cNvSpPr>
          <p:nvPr>
            <p:ph type="body" sz="quarter" idx="13"/>
          </p:nvPr>
        </p:nvSpPr>
        <p:spPr>
          <a:xfrm>
            <a:off x="232414" y="5176521"/>
            <a:ext cx="5771875" cy="1369936"/>
          </a:xfrm>
        </p:spPr>
        <p:txBody>
          <a:bodyPr/>
          <a:lstStyle/>
          <a:p>
            <a:r>
              <a:rPr lang="nb-NO" sz="2000" b="1">
                <a:latin typeface="+mj-lt"/>
                <a:cs typeface="Arial"/>
              </a:rPr>
              <a:t>Christian Lund, Alexandra Bjørk-Skaflestad og </a:t>
            </a:r>
            <a:endParaRPr lang="nb-NO" sz="2000" b="1">
              <a:latin typeface="+mj-lt"/>
            </a:endParaRPr>
          </a:p>
          <a:p>
            <a:r>
              <a:rPr lang="nb-NO" sz="2000" b="1">
                <a:latin typeface="+mj-lt"/>
                <a:cs typeface="Arial"/>
              </a:rPr>
              <a:t>Torbjørg Øyslebø </a:t>
            </a:r>
            <a:endParaRPr lang="nb-NO" sz="2000" b="1">
              <a:latin typeface="+mj-lt"/>
            </a:endParaRPr>
          </a:p>
          <a:p>
            <a:endParaRPr lang="nb-NO" sz="1600"/>
          </a:p>
        </p:txBody>
      </p:sp>
    </p:spTree>
    <p:extLst>
      <p:ext uri="{BB962C8B-B14F-4D97-AF65-F5344CB8AC3E}">
        <p14:creationId xmlns:p14="http://schemas.microsoft.com/office/powerpoint/2010/main" val="30316522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669C56F-F474-DE21-B992-D9729B8B5F6E}"/>
              </a:ext>
            </a:extLst>
          </p:cNvPr>
          <p:cNvSpPr>
            <a:spLocks noGrp="1"/>
          </p:cNvSpPr>
          <p:nvPr>
            <p:ph type="dt" sz="half" idx="10"/>
          </p:nvPr>
        </p:nvSpPr>
        <p:spPr/>
        <p:txBody>
          <a:bodyPr/>
          <a:lstStyle/>
          <a:p>
            <a:fld id="{F5EFE536-244D-4E01-8546-A01A64DF3642}" type="datetime1">
              <a:rPr lang="nb-NO" noProof="0" smtClean="0"/>
              <a:t>17.04.2026</a:t>
            </a:fld>
            <a:endParaRPr lang="nb-NO" noProof="0"/>
          </a:p>
        </p:txBody>
      </p:sp>
      <p:sp>
        <p:nvSpPr>
          <p:cNvPr id="4" name="Plassholder for lysbildenummer 3">
            <a:extLst>
              <a:ext uri="{FF2B5EF4-FFF2-40B4-BE49-F238E27FC236}">
                <a16:creationId xmlns:a16="http://schemas.microsoft.com/office/drawing/2014/main" id="{6461DBE4-00E3-E5BF-25D3-935461A3E9A1}"/>
              </a:ext>
            </a:extLst>
          </p:cNvPr>
          <p:cNvSpPr>
            <a:spLocks noGrp="1"/>
          </p:cNvSpPr>
          <p:nvPr>
            <p:ph type="sldNum" sz="quarter" idx="12"/>
          </p:nvPr>
        </p:nvSpPr>
        <p:spPr/>
        <p:txBody>
          <a:bodyPr/>
          <a:lstStyle/>
          <a:p>
            <a:fld id="{36F4D1B9-59DF-4B5C-8440-F23B9F46A364}" type="slidenum">
              <a:rPr lang="nb-NO" noProof="0" smtClean="0"/>
              <a:pPr/>
              <a:t>10</a:t>
            </a:fld>
            <a:endParaRPr lang="nb-NO" noProof="0"/>
          </a:p>
        </p:txBody>
      </p:sp>
      <p:sp>
        <p:nvSpPr>
          <p:cNvPr id="5" name="Tittel 4">
            <a:extLst>
              <a:ext uri="{FF2B5EF4-FFF2-40B4-BE49-F238E27FC236}">
                <a16:creationId xmlns:a16="http://schemas.microsoft.com/office/drawing/2014/main" id="{EDDE1684-BCAC-0911-2380-7CCA5EC8FDA3}"/>
              </a:ext>
            </a:extLst>
          </p:cNvPr>
          <p:cNvSpPr>
            <a:spLocks noGrp="1"/>
          </p:cNvSpPr>
          <p:nvPr>
            <p:ph type="ctrTitle"/>
          </p:nvPr>
        </p:nvSpPr>
        <p:spPr>
          <a:xfrm>
            <a:off x="378071" y="1481959"/>
            <a:ext cx="9475377" cy="4698124"/>
          </a:xfrm>
        </p:spPr>
        <p:txBody>
          <a:bodyPr/>
          <a:lstStyle/>
          <a:p>
            <a:pPr marL="285750" indent="-285750">
              <a:lnSpc>
                <a:spcPct val="90000"/>
              </a:lnSpc>
              <a:spcAft>
                <a:spcPts val="600"/>
              </a:spcAft>
            </a:pPr>
            <a:r>
              <a:rPr lang="nb-NO" sz="180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nb-NO" sz="2400" b="1"/>
              <a:t>Perspektiver fra humaniora:</a:t>
            </a:r>
            <a:br>
              <a:rPr lang="nb-NO" sz="2400">
                <a:solidFill>
                  <a:srgbClr val="000000"/>
                </a:solidFill>
                <a:ea typeface="Times New Roman" panose="02020603050405020304" pitchFamily="18" charset="0"/>
                <a:cs typeface="Arial" panose="020B0604020202020204" pitchFamily="34" charset="0"/>
              </a:rPr>
            </a:br>
            <a:br>
              <a:rPr lang="nb-NO" sz="1800">
                <a:solidFill>
                  <a:srgbClr val="000000"/>
                </a:solidFill>
                <a:latin typeface="Arial" panose="020B0604020202020204" pitchFamily="34" charset="0"/>
                <a:ea typeface="Times New Roman" panose="02020603050405020304" pitchFamily="18" charset="0"/>
                <a:cs typeface="Arial" panose="020B0604020202020204" pitchFamily="34" charset="0"/>
              </a:rPr>
            </a:br>
            <a:br>
              <a:rPr lang="nb-NO" sz="180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nb-NO" sz="2400">
                <a:solidFill>
                  <a:srgbClr val="000000"/>
                </a:solidFill>
                <a:ea typeface="Times New Roman" panose="02020603050405020304" pitchFamily="18" charset="0"/>
                <a:cs typeface="Arial" panose="020B0604020202020204" pitchFamily="34" charset="0"/>
              </a:rPr>
              <a:t>Forstå kompleksitet i identiteter, adferd og holdninger</a:t>
            </a:r>
            <a:br>
              <a:rPr lang="nb-NO" sz="2400">
                <a:solidFill>
                  <a:srgbClr val="000000"/>
                </a:solidFill>
                <a:ea typeface="Times New Roman" panose="02020603050405020304" pitchFamily="18" charset="0"/>
                <a:cs typeface="Arial" panose="020B0604020202020204" pitchFamily="34" charset="0"/>
              </a:rPr>
            </a:br>
            <a:br>
              <a:rPr lang="nb-NO" sz="2400">
                <a:solidFill>
                  <a:srgbClr val="000000"/>
                </a:solidFill>
                <a:ea typeface="Times New Roman" panose="02020603050405020304" pitchFamily="18" charset="0"/>
                <a:cs typeface="Arial" panose="020B0604020202020204" pitchFamily="34" charset="0"/>
              </a:rPr>
            </a:br>
            <a:r>
              <a:rPr lang="nb-NO" sz="2400">
                <a:solidFill>
                  <a:srgbClr val="000000"/>
                </a:solidFill>
                <a:ea typeface="Times New Roman" panose="02020603050405020304" pitchFamily="18" charset="0"/>
                <a:cs typeface="Arial" panose="020B0604020202020204" pitchFamily="34" charset="0"/>
              </a:rPr>
              <a:t>Historisk forståelse og se problemer i et langsiktig perspektiv</a:t>
            </a:r>
            <a:br>
              <a:rPr lang="nb-NO" sz="2400">
                <a:solidFill>
                  <a:srgbClr val="000000"/>
                </a:solidFill>
                <a:ea typeface="Times New Roman" panose="02020603050405020304" pitchFamily="18" charset="0"/>
                <a:cs typeface="Arial" panose="020B0604020202020204" pitchFamily="34" charset="0"/>
              </a:rPr>
            </a:br>
            <a:br>
              <a:rPr lang="nb-NO" sz="2400">
                <a:solidFill>
                  <a:srgbClr val="000000"/>
                </a:solidFill>
                <a:ea typeface="Times New Roman" panose="02020603050405020304" pitchFamily="18" charset="0"/>
                <a:cs typeface="Arial" panose="020B0604020202020204" pitchFamily="34" charset="0"/>
              </a:rPr>
            </a:br>
            <a:r>
              <a:rPr lang="nb-NO" sz="2400">
                <a:solidFill>
                  <a:srgbClr val="000000"/>
                </a:solidFill>
                <a:ea typeface="Times New Roman" panose="02020603050405020304" pitchFamily="18" charset="0"/>
                <a:cs typeface="Arial" panose="020B0604020202020204" pitchFamily="34" charset="0"/>
              </a:rPr>
              <a:t>Etiske perspektiver og oppmerksomhet på ulikhet</a:t>
            </a:r>
            <a:br>
              <a:rPr lang="nb-NO" sz="2400">
                <a:solidFill>
                  <a:srgbClr val="000000"/>
                </a:solidFill>
                <a:ea typeface="Times New Roman" panose="02020603050405020304" pitchFamily="18" charset="0"/>
                <a:cs typeface="Arial" panose="020B0604020202020204" pitchFamily="34" charset="0"/>
              </a:rPr>
            </a:br>
            <a:br>
              <a:rPr lang="nb-NO" sz="2400">
                <a:solidFill>
                  <a:srgbClr val="000000"/>
                </a:solidFill>
                <a:ea typeface="Times New Roman" panose="02020603050405020304" pitchFamily="18" charset="0"/>
                <a:cs typeface="Arial" panose="020B0604020202020204" pitchFamily="34" charset="0"/>
              </a:rPr>
            </a:br>
            <a:r>
              <a:rPr lang="nb-NO" sz="2400">
                <a:solidFill>
                  <a:srgbClr val="000000"/>
                </a:solidFill>
                <a:ea typeface="Times New Roman" panose="02020603050405020304" pitchFamily="18" charset="0"/>
                <a:cs typeface="Arial" panose="020B0604020202020204" pitchFamily="34" charset="0"/>
              </a:rPr>
              <a:t>Fremme forståelse og dialog på tvers av kulturer og generasjoner</a:t>
            </a:r>
            <a:br>
              <a:rPr lang="nb-NO" sz="2400">
                <a:solidFill>
                  <a:srgbClr val="000000"/>
                </a:solidFill>
                <a:ea typeface="Times New Roman" panose="02020603050405020304" pitchFamily="18" charset="0"/>
                <a:cs typeface="Arial" panose="020B0604020202020204" pitchFamily="34" charset="0"/>
              </a:rPr>
            </a:br>
            <a:br>
              <a:rPr lang="nb-NO" sz="2400">
                <a:solidFill>
                  <a:srgbClr val="000000"/>
                </a:solidFill>
                <a:ea typeface="Times New Roman" panose="02020603050405020304" pitchFamily="18" charset="0"/>
                <a:cs typeface="Arial" panose="020B0604020202020204" pitchFamily="34" charset="0"/>
              </a:rPr>
            </a:br>
            <a:r>
              <a:rPr lang="nb-NO" sz="2400">
                <a:ea typeface="Times New Roman" panose="02020603050405020304" pitchFamily="18" charset="0"/>
                <a:cs typeface="Arial"/>
              </a:rPr>
              <a:t>Kunnskap</a:t>
            </a:r>
            <a:r>
              <a:rPr lang="nb-NO" sz="2400">
                <a:solidFill>
                  <a:srgbClr val="000000"/>
                </a:solidFill>
                <a:ea typeface="Times New Roman" panose="02020603050405020304" pitchFamily="18" charset="0"/>
                <a:cs typeface="Arial"/>
              </a:rPr>
              <a:t> om forebygging og behandling som er tilpasset ulike kontekster</a:t>
            </a:r>
            <a:br>
              <a:rPr lang="nb-NO" sz="2400">
                <a:solidFill>
                  <a:srgbClr val="000000"/>
                </a:solidFill>
                <a:ea typeface="Times New Roman" panose="02020603050405020304" pitchFamily="18" charset="0"/>
                <a:cs typeface="Arial"/>
              </a:rPr>
            </a:br>
            <a:endParaRPr lang="nb-NO" sz="2400"/>
          </a:p>
        </p:txBody>
      </p:sp>
    </p:spTree>
    <p:extLst>
      <p:ext uri="{BB962C8B-B14F-4D97-AF65-F5344CB8AC3E}">
        <p14:creationId xmlns:p14="http://schemas.microsoft.com/office/powerpoint/2010/main" val="3542290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A0D4FC-7307-E58B-2929-F5029B83BA34}"/>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BD40E7E7-4BBD-09F2-882A-C10A8490ECF9}"/>
              </a:ext>
            </a:extLst>
          </p:cNvPr>
          <p:cNvSpPr>
            <a:spLocks noGrp="1"/>
          </p:cNvSpPr>
          <p:nvPr>
            <p:ph type="dt" sz="half" idx="10"/>
          </p:nvPr>
        </p:nvSpPr>
        <p:spPr/>
        <p:txBody>
          <a:bodyPr/>
          <a:lstStyle/>
          <a:p>
            <a:fld id="{0B87F8C8-8BE1-43AC-B6A3-1C95ECCF5915}" type="datetime1">
              <a:rPr lang="nb-NO" noProof="0" smtClean="0"/>
              <a:t>17.04.2026</a:t>
            </a:fld>
            <a:endParaRPr lang="nb-NO" noProof="0"/>
          </a:p>
        </p:txBody>
      </p:sp>
      <p:sp>
        <p:nvSpPr>
          <p:cNvPr id="4" name="Plassholder for lysbildenummer 3">
            <a:extLst>
              <a:ext uri="{FF2B5EF4-FFF2-40B4-BE49-F238E27FC236}">
                <a16:creationId xmlns:a16="http://schemas.microsoft.com/office/drawing/2014/main" id="{C662DECC-3BAF-BD5A-818D-41BBEE9A6CF8}"/>
              </a:ext>
            </a:extLst>
          </p:cNvPr>
          <p:cNvSpPr>
            <a:spLocks noGrp="1"/>
          </p:cNvSpPr>
          <p:nvPr>
            <p:ph type="sldNum" sz="quarter" idx="12"/>
          </p:nvPr>
        </p:nvSpPr>
        <p:spPr/>
        <p:txBody>
          <a:bodyPr/>
          <a:lstStyle/>
          <a:p>
            <a:fld id="{36F4D1B9-59DF-4B5C-8440-F23B9F46A364}" type="slidenum">
              <a:rPr lang="nb-NO" noProof="0" smtClean="0"/>
              <a:pPr/>
              <a:t>11</a:t>
            </a:fld>
            <a:endParaRPr lang="nb-NO" noProof="0"/>
          </a:p>
        </p:txBody>
      </p:sp>
      <p:sp>
        <p:nvSpPr>
          <p:cNvPr id="10" name="Tittel 12">
            <a:extLst>
              <a:ext uri="{FF2B5EF4-FFF2-40B4-BE49-F238E27FC236}">
                <a16:creationId xmlns:a16="http://schemas.microsoft.com/office/drawing/2014/main" id="{C8A2E4A2-177D-6228-3B8B-D867FD525E83}"/>
              </a:ext>
            </a:extLst>
          </p:cNvPr>
          <p:cNvSpPr>
            <a:spLocks noGrp="1"/>
          </p:cNvSpPr>
          <p:nvPr>
            <p:ph type="ctrTitle"/>
          </p:nvPr>
        </p:nvSpPr>
        <p:spPr>
          <a:xfrm>
            <a:off x="731837" y="329141"/>
            <a:ext cx="9682973" cy="539540"/>
          </a:xfrm>
        </p:spPr>
        <p:txBody>
          <a:bodyPr/>
          <a:lstStyle/>
          <a:p>
            <a:r>
              <a:rPr lang="nb-NO" sz="2400" b="1" kern="100">
                <a:ea typeface="Aptos" panose="020B0004020202020204" pitchFamily="34" charset="0"/>
                <a:cs typeface="Arial" panose="020B0604020202020204" pitchFamily="34" charset="0"/>
              </a:rPr>
              <a:t>Prosjekter må falle inn under minst ett av følgende tre områder</a:t>
            </a:r>
            <a:r>
              <a:rPr lang="nb-NO" sz="2000" kern="100">
                <a:ea typeface="Aptos" panose="020B0004020202020204" pitchFamily="34" charset="0"/>
                <a:cs typeface="Arial" panose="020B0604020202020204" pitchFamily="34" charset="0"/>
              </a:rPr>
              <a:t>: </a:t>
            </a:r>
            <a:endParaRPr lang="nb-NO" sz="2000" b="1"/>
          </a:p>
        </p:txBody>
      </p:sp>
      <p:sp>
        <p:nvSpPr>
          <p:cNvPr id="9" name="TekstSylinder 8">
            <a:extLst>
              <a:ext uri="{FF2B5EF4-FFF2-40B4-BE49-F238E27FC236}">
                <a16:creationId xmlns:a16="http://schemas.microsoft.com/office/drawing/2014/main" id="{41193E37-21D4-DF1E-4B0C-244F1C618547}"/>
              </a:ext>
            </a:extLst>
          </p:cNvPr>
          <p:cNvSpPr txBox="1"/>
          <p:nvPr/>
        </p:nvSpPr>
        <p:spPr>
          <a:xfrm>
            <a:off x="343985" y="1834147"/>
            <a:ext cx="6042302" cy="3604126"/>
          </a:xfrm>
          <a:prstGeom prst="rect">
            <a:avLst/>
          </a:prstGeom>
        </p:spPr>
        <p:txBody>
          <a:bodyPr vert="horz" lIns="360000" tIns="0" rIns="360000" bIns="0" rtlCol="0" anchor="t">
            <a:noAutofit/>
          </a:bodyPr>
          <a:lstStyle/>
          <a:p>
            <a:pPr>
              <a:lnSpc>
                <a:spcPct val="90000"/>
              </a:lnSpc>
              <a:spcAft>
                <a:spcPts val="600"/>
              </a:spcAft>
              <a:buFont typeface="Wingdings" panose="05000000000000000000" pitchFamily="2" charset="2"/>
              <a:buChar char="§"/>
            </a:pPr>
            <a:endParaRPr lang="nb-NO" sz="1600" b="0" i="0">
              <a:effectLst/>
              <a:latin typeface="+mj-lt"/>
              <a:cs typeface="Calibri"/>
            </a:endParaRPr>
          </a:p>
        </p:txBody>
      </p:sp>
      <p:sp>
        <p:nvSpPr>
          <p:cNvPr id="5" name="TekstSylinder 4">
            <a:extLst>
              <a:ext uri="{FF2B5EF4-FFF2-40B4-BE49-F238E27FC236}">
                <a16:creationId xmlns:a16="http://schemas.microsoft.com/office/drawing/2014/main" id="{53B0C6D2-04E5-3A0C-2481-A01524D86E8A}"/>
              </a:ext>
            </a:extLst>
          </p:cNvPr>
          <p:cNvSpPr txBox="1"/>
          <p:nvPr/>
        </p:nvSpPr>
        <p:spPr>
          <a:xfrm>
            <a:off x="731837" y="1229252"/>
            <a:ext cx="10538914" cy="4031873"/>
          </a:xfrm>
          <a:prstGeom prst="rect">
            <a:avLst/>
          </a:prstGeom>
          <a:noFill/>
        </p:spPr>
        <p:txBody>
          <a:bodyPr wrap="square">
            <a:spAutoFit/>
          </a:bodyPr>
          <a:lstStyle/>
          <a:p>
            <a:pPr>
              <a:spcAft>
                <a:spcPts val="800"/>
              </a:spcAft>
              <a:buNone/>
            </a:pPr>
            <a:endParaRPr lang="nb-NO" sz="2400" kern="100">
              <a:effectLst/>
              <a:latin typeface="Aptos" panose="020B0004020202020204" pitchFamily="34" charset="0"/>
              <a:ea typeface="Aptos" panose="020B0004020202020204" pitchFamily="34" charset="0"/>
              <a:cs typeface="Arial" panose="020B0604020202020204" pitchFamily="34" charset="0"/>
            </a:endParaRPr>
          </a:p>
          <a:p>
            <a:pPr marL="457200" indent="-457200">
              <a:spcAft>
                <a:spcPts val="800"/>
              </a:spcAft>
              <a:buFont typeface="+mj-lt"/>
              <a:buAutoNum type="arabicPeriod"/>
            </a:pPr>
            <a:r>
              <a:rPr lang="nb-NO" sz="2400" kern="100">
                <a:effectLst/>
                <a:latin typeface="+mj-lt"/>
                <a:ea typeface="Aptos" panose="020B0004020202020204" pitchFamily="34" charset="0"/>
                <a:cs typeface="Arial" panose="020B0604020202020204" pitchFamily="34" charset="0"/>
              </a:rPr>
              <a:t>helsefremmende og forebyggende folkehelsetiltak </a:t>
            </a:r>
          </a:p>
          <a:p>
            <a:pPr marL="457200" indent="-457200">
              <a:spcAft>
                <a:spcPts val="800"/>
              </a:spcAft>
              <a:buFont typeface="+mj-lt"/>
              <a:buAutoNum type="arabicPeriod"/>
            </a:pPr>
            <a:r>
              <a:rPr lang="nb-NO" sz="2400" kern="100">
                <a:effectLst/>
                <a:latin typeface="+mj-lt"/>
                <a:ea typeface="Aptos" panose="020B0004020202020204" pitchFamily="34" charset="0"/>
                <a:cs typeface="Arial" panose="020B0604020202020204" pitchFamily="34" charset="0"/>
              </a:rPr>
              <a:t>diagnostikk, behandling og rehabilitering av sykdommer </a:t>
            </a:r>
          </a:p>
          <a:p>
            <a:pPr marL="457200" indent="-457200">
              <a:spcAft>
                <a:spcPts val="800"/>
              </a:spcAft>
              <a:buFont typeface="+mj-lt"/>
              <a:buAutoNum type="arabicPeriod"/>
            </a:pPr>
            <a:r>
              <a:rPr lang="nb-NO" sz="2400" kern="100">
                <a:effectLst/>
                <a:latin typeface="+mj-lt"/>
                <a:ea typeface="Aptos" panose="020B0004020202020204" pitchFamily="34" charset="0"/>
                <a:cs typeface="Arial" panose="020B0604020202020204" pitchFamily="34" charset="0"/>
              </a:rPr>
              <a:t>kvalitet, samhandling og effektivitet i helse-, omsorgs- og   velferdstjenestene </a:t>
            </a:r>
          </a:p>
          <a:p>
            <a:pPr>
              <a:spcAft>
                <a:spcPts val="800"/>
              </a:spcAft>
              <a:buNone/>
            </a:pPr>
            <a:endParaRPr lang="nb-NO" sz="2400" kern="100">
              <a:effectLst/>
              <a:latin typeface="Aptos" panose="020B0004020202020204" pitchFamily="34" charset="0"/>
              <a:ea typeface="Aptos" panose="020B0004020202020204" pitchFamily="34" charset="0"/>
              <a:cs typeface="Arial" panose="020B0604020202020204" pitchFamily="34" charset="0"/>
            </a:endParaRPr>
          </a:p>
          <a:p>
            <a:pPr>
              <a:spcAft>
                <a:spcPts val="800"/>
              </a:spcAft>
              <a:buNone/>
            </a:pPr>
            <a:r>
              <a:rPr lang="nb-NO" sz="2400" kern="100">
                <a:effectLst/>
                <a:latin typeface="+mj-lt"/>
                <a:ea typeface="Aptos" panose="020B0004020202020204" pitchFamily="34" charset="0"/>
                <a:cs typeface="Arial" panose="020B0604020202020204" pitchFamily="34" charset="0"/>
              </a:rPr>
              <a:t>Prosjekter som får finansiering må ha utfallsmål i helse og/eller helse-,  omsorgs- og velferdstjenester</a:t>
            </a:r>
          </a:p>
          <a:p>
            <a:pPr>
              <a:spcAft>
                <a:spcPts val="800"/>
              </a:spcAft>
              <a:buNone/>
            </a:pPr>
            <a:endParaRPr lang="nb-NO" sz="2400" kern="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31528200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A84E23-397E-374A-B909-93F0A764A805}"/>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7E0104B-C277-9227-ED6E-820518E60207}"/>
              </a:ext>
            </a:extLst>
          </p:cNvPr>
          <p:cNvSpPr>
            <a:spLocks noGrp="1"/>
          </p:cNvSpPr>
          <p:nvPr>
            <p:ph type="dt" sz="half" idx="10"/>
          </p:nvPr>
        </p:nvSpPr>
        <p:spPr/>
        <p:txBody>
          <a:bodyPr/>
          <a:lstStyle/>
          <a:p>
            <a:fld id="{0B87F8C8-8BE1-43AC-B6A3-1C95ECCF5915}" type="datetime1">
              <a:rPr lang="nb-NO" noProof="0" smtClean="0"/>
              <a:t>17.04.2026</a:t>
            </a:fld>
            <a:endParaRPr lang="nb-NO" noProof="0"/>
          </a:p>
        </p:txBody>
      </p:sp>
      <p:sp>
        <p:nvSpPr>
          <p:cNvPr id="4" name="Plassholder for lysbildenummer 3">
            <a:extLst>
              <a:ext uri="{FF2B5EF4-FFF2-40B4-BE49-F238E27FC236}">
                <a16:creationId xmlns:a16="http://schemas.microsoft.com/office/drawing/2014/main" id="{E654F8CB-4FA6-4F5F-5EFD-72876E52F457}"/>
              </a:ext>
            </a:extLst>
          </p:cNvPr>
          <p:cNvSpPr>
            <a:spLocks noGrp="1"/>
          </p:cNvSpPr>
          <p:nvPr>
            <p:ph type="sldNum" sz="quarter" idx="12"/>
          </p:nvPr>
        </p:nvSpPr>
        <p:spPr/>
        <p:txBody>
          <a:bodyPr/>
          <a:lstStyle/>
          <a:p>
            <a:fld id="{36F4D1B9-59DF-4B5C-8440-F23B9F46A364}" type="slidenum">
              <a:rPr lang="nb-NO" noProof="0" smtClean="0"/>
              <a:pPr/>
              <a:t>12</a:t>
            </a:fld>
            <a:endParaRPr lang="nb-NO" noProof="0"/>
          </a:p>
        </p:txBody>
      </p:sp>
      <p:sp>
        <p:nvSpPr>
          <p:cNvPr id="10" name="Tittel 12">
            <a:extLst>
              <a:ext uri="{FF2B5EF4-FFF2-40B4-BE49-F238E27FC236}">
                <a16:creationId xmlns:a16="http://schemas.microsoft.com/office/drawing/2014/main" id="{39C6B02B-D5E3-5CDB-71DA-34444D72EBB1}"/>
              </a:ext>
            </a:extLst>
          </p:cNvPr>
          <p:cNvSpPr>
            <a:spLocks noGrp="1"/>
          </p:cNvSpPr>
          <p:nvPr>
            <p:ph type="ctrTitle"/>
          </p:nvPr>
        </p:nvSpPr>
        <p:spPr>
          <a:xfrm>
            <a:off x="731837" y="329141"/>
            <a:ext cx="9682973" cy="539540"/>
          </a:xfrm>
        </p:spPr>
        <p:txBody>
          <a:bodyPr/>
          <a:lstStyle/>
          <a:p>
            <a:r>
              <a:rPr lang="nb-NO" sz="2000" b="1"/>
              <a:t>Krav om brukermedvirkning i all helseforskning:</a:t>
            </a:r>
          </a:p>
        </p:txBody>
      </p:sp>
      <p:sp>
        <p:nvSpPr>
          <p:cNvPr id="9" name="TekstSylinder 8">
            <a:extLst>
              <a:ext uri="{FF2B5EF4-FFF2-40B4-BE49-F238E27FC236}">
                <a16:creationId xmlns:a16="http://schemas.microsoft.com/office/drawing/2014/main" id="{FD4CA928-F30C-FEF1-7E87-13E792CB4DB2}"/>
              </a:ext>
            </a:extLst>
          </p:cNvPr>
          <p:cNvSpPr txBox="1"/>
          <p:nvPr/>
        </p:nvSpPr>
        <p:spPr>
          <a:xfrm>
            <a:off x="343985" y="1834147"/>
            <a:ext cx="6042302" cy="3604126"/>
          </a:xfrm>
          <a:prstGeom prst="rect">
            <a:avLst/>
          </a:prstGeom>
        </p:spPr>
        <p:txBody>
          <a:bodyPr vert="horz" lIns="360000" tIns="0" rIns="360000" bIns="0" rtlCol="0" anchor="t">
            <a:noAutofit/>
          </a:bodyPr>
          <a:lstStyle/>
          <a:p>
            <a:pPr>
              <a:lnSpc>
                <a:spcPct val="90000"/>
              </a:lnSpc>
              <a:spcAft>
                <a:spcPts val="600"/>
              </a:spcAft>
              <a:buFont typeface="Wingdings" panose="05000000000000000000" pitchFamily="2" charset="2"/>
              <a:buChar char="§"/>
            </a:pPr>
            <a:endParaRPr lang="nb-NO" sz="1600" b="0" i="0">
              <a:effectLst/>
              <a:latin typeface="+mj-lt"/>
              <a:cs typeface="Calibri"/>
            </a:endParaRPr>
          </a:p>
        </p:txBody>
      </p:sp>
      <p:sp>
        <p:nvSpPr>
          <p:cNvPr id="5" name="TekstSylinder 4">
            <a:extLst>
              <a:ext uri="{FF2B5EF4-FFF2-40B4-BE49-F238E27FC236}">
                <a16:creationId xmlns:a16="http://schemas.microsoft.com/office/drawing/2014/main" id="{051A1EC1-041A-38F7-16D4-AF256F50CC11}"/>
              </a:ext>
            </a:extLst>
          </p:cNvPr>
          <p:cNvSpPr txBox="1"/>
          <p:nvPr/>
        </p:nvSpPr>
        <p:spPr>
          <a:xfrm>
            <a:off x="731837" y="1229252"/>
            <a:ext cx="10538914" cy="3457357"/>
          </a:xfrm>
          <a:prstGeom prst="rect">
            <a:avLst/>
          </a:prstGeom>
          <a:noFill/>
        </p:spPr>
        <p:txBody>
          <a:bodyPr wrap="square">
            <a:spAutoFit/>
          </a:bodyPr>
          <a:lstStyle/>
          <a:p>
            <a:pPr marL="342900" indent="-342900">
              <a:spcAft>
                <a:spcPts val="800"/>
              </a:spcAft>
              <a:buFont typeface="Arial" panose="020B0604020202020204" pitchFamily="34" charset="0"/>
              <a:buChar char="•"/>
            </a:pPr>
            <a:r>
              <a:rPr lang="nb-NO" sz="2400" kern="100">
                <a:effectLst/>
                <a:latin typeface="Aptos" panose="020B0004020202020204" pitchFamily="34" charset="0"/>
                <a:ea typeface="Aptos" panose="020B0004020202020204" pitchFamily="34" charset="0"/>
                <a:cs typeface="Arial" panose="020B0604020202020204" pitchFamily="34" charset="0"/>
              </a:rPr>
              <a:t>Prosjektet skal involvere </a:t>
            </a:r>
            <a:r>
              <a:rPr lang="nb-NO" sz="2400" b="1" kern="100">
                <a:effectLst/>
                <a:latin typeface="Aptos" panose="020B0004020202020204" pitchFamily="34" charset="0"/>
                <a:ea typeface="Aptos" panose="020B0004020202020204" pitchFamily="34" charset="0"/>
                <a:cs typeface="Arial" panose="020B0604020202020204" pitchFamily="34" charset="0"/>
              </a:rPr>
              <a:t>sluttbrukere av forskningen</a:t>
            </a:r>
          </a:p>
          <a:p>
            <a:pPr marL="342900" indent="-342900">
              <a:spcAft>
                <a:spcPts val="800"/>
              </a:spcAft>
              <a:buFont typeface="Arial" panose="020B0604020202020204" pitchFamily="34" charset="0"/>
              <a:buChar char="•"/>
            </a:pPr>
            <a:endParaRPr lang="nb-NO" sz="2400" kern="100">
              <a:effectLst/>
              <a:latin typeface="Aptos" panose="020B0004020202020204" pitchFamily="34" charset="0"/>
              <a:ea typeface="Aptos" panose="020B0004020202020204" pitchFamily="34" charset="0"/>
              <a:cs typeface="Arial" panose="020B0604020202020204" pitchFamily="34" charset="0"/>
            </a:endParaRPr>
          </a:p>
          <a:p>
            <a:pPr marL="342900" indent="-342900">
              <a:spcAft>
                <a:spcPts val="800"/>
              </a:spcAft>
              <a:buFont typeface="Arial" panose="020B0604020202020204" pitchFamily="34" charset="0"/>
              <a:buChar char="•"/>
            </a:pPr>
            <a:r>
              <a:rPr lang="nb-NO" sz="2400" kern="100">
                <a:effectLst/>
                <a:latin typeface="Aptos" panose="020B0004020202020204" pitchFamily="34" charset="0"/>
                <a:ea typeface="Aptos" panose="020B0004020202020204" pitchFamily="34" charset="0"/>
                <a:cs typeface="Arial" panose="020B0604020202020204" pitchFamily="34" charset="0"/>
              </a:rPr>
              <a:t>Dette vil bidra til å skape mer relevante og effektive tiltak som kan implementeres i praksis</a:t>
            </a:r>
          </a:p>
          <a:p>
            <a:pPr marL="342900" indent="-342900">
              <a:spcAft>
                <a:spcPts val="800"/>
              </a:spcAft>
              <a:buFont typeface="Arial" panose="020B0604020202020204" pitchFamily="34" charset="0"/>
              <a:buChar char="•"/>
            </a:pPr>
            <a:endParaRPr lang="nb-NO" sz="2400" kern="100">
              <a:effectLst/>
              <a:latin typeface="Aptos" panose="020B0004020202020204" pitchFamily="34" charset="0"/>
              <a:ea typeface="Aptos" panose="020B0004020202020204" pitchFamily="34" charset="0"/>
              <a:cs typeface="Arial" panose="020B0604020202020204" pitchFamily="34" charset="0"/>
            </a:endParaRPr>
          </a:p>
          <a:p>
            <a:pPr marL="342900" indent="-342900">
              <a:spcAft>
                <a:spcPts val="800"/>
              </a:spcAft>
              <a:buFont typeface="Arial" panose="020B0604020202020204" pitchFamily="34" charset="0"/>
              <a:buChar char="•"/>
            </a:pPr>
            <a:r>
              <a:rPr lang="nb-NO" sz="2400" kern="100">
                <a:effectLst/>
                <a:latin typeface="Aptos" panose="020B0004020202020204" pitchFamily="34" charset="0"/>
                <a:ea typeface="Aptos" panose="020B0004020202020204" pitchFamily="34" charset="0"/>
                <a:cs typeface="Arial" panose="020B0604020202020204" pitchFamily="34" charset="0"/>
              </a:rPr>
              <a:t>I søknaden skal dere beskrive hvordan både samarbeidspartnere og representanter for sluttbrukere er involvert i planlegging og gjennomføring av prosjektet og i utnyttelse av resultatene</a:t>
            </a:r>
          </a:p>
        </p:txBody>
      </p:sp>
    </p:spTree>
    <p:extLst>
      <p:ext uri="{BB962C8B-B14F-4D97-AF65-F5344CB8AC3E}">
        <p14:creationId xmlns:p14="http://schemas.microsoft.com/office/powerpoint/2010/main" val="26638450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3D0039-2D4B-1B1C-4318-86F06CA4A083}"/>
              </a:ext>
            </a:extLst>
          </p:cNvPr>
          <p:cNvSpPr>
            <a:spLocks noGrp="1"/>
          </p:cNvSpPr>
          <p:nvPr>
            <p:ph type="dt" sz="half" idx="10"/>
          </p:nvPr>
        </p:nvSpPr>
        <p:spPr/>
        <p:txBody>
          <a:bodyPr/>
          <a:lstStyle/>
          <a:p>
            <a:fld id="{3C1F780C-E8FC-48E0-96E0-66229AFA0BA3}" type="datetime1">
              <a:rPr lang="nb-NO" noProof="0" smtClean="0"/>
              <a:pPr/>
              <a:t>17.04.2026</a:t>
            </a:fld>
            <a:endParaRPr lang="nb-NO" noProof="0"/>
          </a:p>
        </p:txBody>
      </p:sp>
      <p:sp>
        <p:nvSpPr>
          <p:cNvPr id="4" name="Footer Placeholder 3">
            <a:extLst>
              <a:ext uri="{FF2B5EF4-FFF2-40B4-BE49-F238E27FC236}">
                <a16:creationId xmlns:a16="http://schemas.microsoft.com/office/drawing/2014/main" id="{4A730929-231E-43E2-9006-256A10DF29B9}"/>
              </a:ext>
            </a:extLst>
          </p:cNvPr>
          <p:cNvSpPr>
            <a:spLocks noGrp="1"/>
          </p:cNvSpPr>
          <p:nvPr>
            <p:ph type="ftr" sz="quarter" idx="11"/>
          </p:nvPr>
        </p:nvSpPr>
        <p:spPr/>
        <p:txBody>
          <a:bodyPr/>
          <a:lstStyle/>
          <a:p>
            <a:r>
              <a:rPr lang="nb-NO" noProof="0"/>
              <a:t>Sett inn presentasjonstittel via toppmeny "Sett inn - Topptekst og bunntekst"</a:t>
            </a:r>
          </a:p>
        </p:txBody>
      </p:sp>
      <p:sp>
        <p:nvSpPr>
          <p:cNvPr id="5" name="Slide Number Placeholder 4">
            <a:extLst>
              <a:ext uri="{FF2B5EF4-FFF2-40B4-BE49-F238E27FC236}">
                <a16:creationId xmlns:a16="http://schemas.microsoft.com/office/drawing/2014/main" id="{47BB92BE-C574-8DA9-907C-C61663A005E5}"/>
              </a:ext>
            </a:extLst>
          </p:cNvPr>
          <p:cNvSpPr>
            <a:spLocks noGrp="1"/>
          </p:cNvSpPr>
          <p:nvPr>
            <p:ph type="sldNum" sz="quarter" idx="12"/>
          </p:nvPr>
        </p:nvSpPr>
        <p:spPr/>
        <p:txBody>
          <a:bodyPr/>
          <a:lstStyle/>
          <a:p>
            <a:fld id="{36F4D1B9-59DF-4B5C-8440-F23B9F46A364}" type="slidenum">
              <a:rPr lang="nb-NO" noProof="0" smtClean="0"/>
              <a:pPr/>
              <a:t>13</a:t>
            </a:fld>
            <a:endParaRPr lang="nb-NO" noProof="0"/>
          </a:p>
        </p:txBody>
      </p:sp>
      <p:sp>
        <p:nvSpPr>
          <p:cNvPr id="10" name="Title 9">
            <a:extLst>
              <a:ext uri="{FF2B5EF4-FFF2-40B4-BE49-F238E27FC236}">
                <a16:creationId xmlns:a16="http://schemas.microsoft.com/office/drawing/2014/main" id="{0267B8F4-EBFE-F4EE-B933-9EC957B1D1E7}"/>
              </a:ext>
            </a:extLst>
          </p:cNvPr>
          <p:cNvSpPr>
            <a:spLocks noGrp="1"/>
          </p:cNvSpPr>
          <p:nvPr>
            <p:ph type="ctrTitle"/>
          </p:nvPr>
        </p:nvSpPr>
        <p:spPr>
          <a:xfrm>
            <a:off x="378072" y="667658"/>
            <a:ext cx="10645528" cy="6190342"/>
          </a:xfrm>
        </p:spPr>
        <p:txBody>
          <a:bodyPr/>
          <a:lstStyle/>
          <a:p>
            <a:pPr>
              <a:spcAft>
                <a:spcPts val="600"/>
              </a:spcAft>
            </a:pPr>
            <a:r>
              <a:rPr lang="nb-NO" sz="2000" b="1"/>
              <a:t>Vi vil prioritere søknader som inkluderer:</a:t>
            </a:r>
            <a:br>
              <a:rPr lang="nb-NO" sz="2000" b="1"/>
            </a:br>
            <a:br>
              <a:rPr lang="nb-NO" sz="2000"/>
            </a:br>
            <a:br>
              <a:rPr lang="nb-NO" sz="2000"/>
            </a:br>
            <a:r>
              <a:rPr lang="nb-NO" sz="2000"/>
              <a:t> Effektive og relevante tiltak som kan implementeres i praksis</a:t>
            </a:r>
            <a:br>
              <a:rPr lang="nb-NO" sz="2000"/>
            </a:br>
            <a:br>
              <a:rPr lang="nb-NO" sz="2000"/>
            </a:br>
            <a:r>
              <a:rPr lang="nb-NO" sz="2000"/>
              <a:t> Samhandling mellom helse-, omsorgs- og velferdstjenestene</a:t>
            </a:r>
            <a:br>
              <a:rPr lang="nb-NO" sz="2000"/>
            </a:br>
            <a:br>
              <a:rPr lang="nb-NO" sz="2000"/>
            </a:br>
            <a:r>
              <a:rPr lang="nb-NO" sz="2000"/>
              <a:t> Tverrsektorielt samarbeid</a:t>
            </a:r>
            <a:br>
              <a:rPr lang="nb-NO" sz="2000"/>
            </a:br>
            <a:br>
              <a:rPr lang="nb-NO" sz="2000"/>
            </a:br>
            <a:r>
              <a:rPr lang="nb-NO" sz="2000"/>
              <a:t> Humaniora-perspektiver </a:t>
            </a:r>
            <a:br>
              <a:rPr lang="nb-NO" sz="2000"/>
            </a:br>
            <a:r>
              <a:rPr lang="nb-NO" sz="2000"/>
              <a:t>	</a:t>
            </a:r>
            <a:r>
              <a:rPr lang="nb-NO" sz="2000" i="1"/>
              <a:t>15 millioner kroner er øremerket til prosjekter med en vesentlig humaniora-komponent, 	for å fremme </a:t>
            </a:r>
            <a:r>
              <a:rPr lang="nb-NO" sz="2000" i="1" err="1"/>
              <a:t>humanioraperspektiver</a:t>
            </a:r>
            <a:r>
              <a:rPr lang="nb-NO" sz="2000" i="1"/>
              <a:t> og tverrfaglighet</a:t>
            </a:r>
            <a:br>
              <a:rPr lang="nb-NO" sz="2000" i="1"/>
            </a:br>
            <a:br>
              <a:rPr lang="nb-NO" sz="2000"/>
            </a:br>
            <a:r>
              <a:rPr lang="nb-NO" sz="2000"/>
              <a:t> Transdisiplinært samarbeid som inkluderer relevante aktører og sluttbrukere</a:t>
            </a:r>
            <a:br>
              <a:rPr lang="nb-NO" sz="2000"/>
            </a:br>
            <a:r>
              <a:rPr lang="nb-NO" sz="2000"/>
              <a:t> </a:t>
            </a:r>
            <a:br>
              <a:rPr lang="nb-NO" sz="2000"/>
            </a:br>
            <a:r>
              <a:rPr lang="nb-NO" sz="2000"/>
              <a:t> Prioriterte grupper er funksjonshemmede og minoriteter</a:t>
            </a:r>
            <a:br>
              <a:rPr lang="nb-NO" sz="2000"/>
            </a:br>
            <a:br>
              <a:rPr lang="nb-NO" sz="2000"/>
            </a:br>
            <a:br>
              <a:rPr lang="nb-NO" sz="4000"/>
            </a:br>
            <a:br>
              <a:rPr lang="nb-NO" sz="2000"/>
            </a:br>
            <a:endParaRPr lang="nb-NO" sz="2000"/>
          </a:p>
        </p:txBody>
      </p:sp>
    </p:spTree>
    <p:extLst>
      <p:ext uri="{BB962C8B-B14F-4D97-AF65-F5344CB8AC3E}">
        <p14:creationId xmlns:p14="http://schemas.microsoft.com/office/powerpoint/2010/main" val="38380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FB634B-8F2A-A04F-E671-D0405FC7440A}"/>
            </a:ext>
          </a:extLst>
        </p:cNvPr>
        <p:cNvGrpSpPr/>
        <p:nvPr/>
      </p:nvGrpSpPr>
      <p:grpSpPr>
        <a:xfrm>
          <a:off x="0" y="0"/>
          <a:ext cx="0" cy="0"/>
          <a:chOff x="0" y="0"/>
          <a:chExt cx="0" cy="0"/>
        </a:xfrm>
      </p:grpSpPr>
      <p:sp>
        <p:nvSpPr>
          <p:cNvPr id="3" name="Date Placeholder 2">
            <a:extLst>
              <a:ext uri="{FF2B5EF4-FFF2-40B4-BE49-F238E27FC236}">
                <a16:creationId xmlns:a16="http://schemas.microsoft.com/office/drawing/2014/main" id="{EBDC80E1-DDC4-9BBF-6E4B-900E8475826D}"/>
              </a:ext>
            </a:extLst>
          </p:cNvPr>
          <p:cNvSpPr>
            <a:spLocks noGrp="1"/>
          </p:cNvSpPr>
          <p:nvPr>
            <p:ph type="dt" sz="half" idx="10"/>
          </p:nvPr>
        </p:nvSpPr>
        <p:spPr/>
        <p:txBody>
          <a:bodyPr/>
          <a:lstStyle/>
          <a:p>
            <a:fld id="{3C1F780C-E8FC-48E0-96E0-66229AFA0BA3}" type="datetime1">
              <a:rPr lang="nb-NO" noProof="0" smtClean="0"/>
              <a:pPr/>
              <a:t>17.04.2026</a:t>
            </a:fld>
            <a:endParaRPr lang="nb-NO" noProof="0"/>
          </a:p>
        </p:txBody>
      </p:sp>
      <p:sp>
        <p:nvSpPr>
          <p:cNvPr id="4" name="Footer Placeholder 3">
            <a:extLst>
              <a:ext uri="{FF2B5EF4-FFF2-40B4-BE49-F238E27FC236}">
                <a16:creationId xmlns:a16="http://schemas.microsoft.com/office/drawing/2014/main" id="{BB6BA62E-D991-0DA8-7A88-97052DD8B9B1}"/>
              </a:ext>
            </a:extLst>
          </p:cNvPr>
          <p:cNvSpPr>
            <a:spLocks noGrp="1"/>
          </p:cNvSpPr>
          <p:nvPr>
            <p:ph type="ftr" sz="quarter" idx="11"/>
          </p:nvPr>
        </p:nvSpPr>
        <p:spPr/>
        <p:txBody>
          <a:bodyPr/>
          <a:lstStyle/>
          <a:p>
            <a:r>
              <a:rPr lang="nb-NO" noProof="0"/>
              <a:t>Sett inn presentasjonstittel via toppmeny "Sett inn - Topptekst og bunntekst"</a:t>
            </a:r>
          </a:p>
        </p:txBody>
      </p:sp>
      <p:sp>
        <p:nvSpPr>
          <p:cNvPr id="5" name="Slide Number Placeholder 4">
            <a:extLst>
              <a:ext uri="{FF2B5EF4-FFF2-40B4-BE49-F238E27FC236}">
                <a16:creationId xmlns:a16="http://schemas.microsoft.com/office/drawing/2014/main" id="{B02591BE-01B8-1113-6B14-809C6E7AD992}"/>
              </a:ext>
            </a:extLst>
          </p:cNvPr>
          <p:cNvSpPr>
            <a:spLocks noGrp="1"/>
          </p:cNvSpPr>
          <p:nvPr>
            <p:ph type="sldNum" sz="quarter" idx="12"/>
          </p:nvPr>
        </p:nvSpPr>
        <p:spPr/>
        <p:txBody>
          <a:bodyPr/>
          <a:lstStyle/>
          <a:p>
            <a:fld id="{36F4D1B9-59DF-4B5C-8440-F23B9F46A364}" type="slidenum">
              <a:rPr lang="nb-NO" noProof="0" smtClean="0"/>
              <a:pPr/>
              <a:t>14</a:t>
            </a:fld>
            <a:endParaRPr lang="nb-NO" noProof="0"/>
          </a:p>
        </p:txBody>
      </p:sp>
      <p:sp>
        <p:nvSpPr>
          <p:cNvPr id="10" name="Title 9">
            <a:extLst>
              <a:ext uri="{FF2B5EF4-FFF2-40B4-BE49-F238E27FC236}">
                <a16:creationId xmlns:a16="http://schemas.microsoft.com/office/drawing/2014/main" id="{7FFA9B84-12FB-35BA-409D-5FC7A354F8FA}"/>
              </a:ext>
            </a:extLst>
          </p:cNvPr>
          <p:cNvSpPr>
            <a:spLocks noGrp="1"/>
          </p:cNvSpPr>
          <p:nvPr>
            <p:ph type="ctrTitle"/>
          </p:nvPr>
        </p:nvSpPr>
        <p:spPr>
          <a:xfrm>
            <a:off x="378072" y="667658"/>
            <a:ext cx="10645528" cy="6190342"/>
          </a:xfrm>
        </p:spPr>
        <p:txBody>
          <a:bodyPr/>
          <a:lstStyle/>
          <a:p>
            <a:pPr>
              <a:spcAft>
                <a:spcPts val="600"/>
              </a:spcAft>
            </a:pPr>
            <a:br>
              <a:rPr lang="nb-NO" sz="4000"/>
            </a:br>
            <a:br>
              <a:rPr lang="nb-NO" sz="4000"/>
            </a:br>
            <a:r>
              <a:rPr lang="nb-NO" sz="2000" b="1"/>
              <a:t>Porteføljevurdering: </a:t>
            </a:r>
            <a:br>
              <a:rPr lang="nb-NO" sz="2000" b="1"/>
            </a:br>
            <a:br>
              <a:rPr lang="nb-NO" sz="2000">
                <a:solidFill>
                  <a:srgbClr val="1F1F1F"/>
                </a:solidFill>
              </a:rPr>
            </a:br>
            <a:r>
              <a:rPr lang="nb-NO" sz="2000"/>
              <a:t>Prosjektene som innstilles til tildeling må dekke bredden i utlysningen og mangfoldet i befolkningen</a:t>
            </a:r>
            <a:br>
              <a:rPr lang="nb-NO" sz="2000"/>
            </a:br>
            <a:br>
              <a:rPr lang="nb-NO" sz="2000"/>
            </a:br>
            <a:r>
              <a:rPr lang="nb-NO" sz="2000"/>
              <a:t>Funksjonshemmede og minoriteter er svakt representert i helseporteføljen og vil bli prioritert</a:t>
            </a:r>
            <a:br>
              <a:rPr lang="nb-NO" sz="2000"/>
            </a:br>
            <a:endParaRPr lang="nb-NO" sz="2000"/>
          </a:p>
        </p:txBody>
      </p:sp>
    </p:spTree>
    <p:extLst>
      <p:ext uri="{BB962C8B-B14F-4D97-AF65-F5344CB8AC3E}">
        <p14:creationId xmlns:p14="http://schemas.microsoft.com/office/powerpoint/2010/main" val="1406950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40539E-0123-974C-08E9-8816AB1D88DC}"/>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C76F03F3-0BA2-6C63-686F-23F110464C7C}"/>
              </a:ext>
            </a:extLst>
          </p:cNvPr>
          <p:cNvSpPr>
            <a:spLocks noGrp="1"/>
          </p:cNvSpPr>
          <p:nvPr>
            <p:ph type="dt" sz="half" idx="10"/>
          </p:nvPr>
        </p:nvSpPr>
        <p:spPr/>
        <p:txBody>
          <a:bodyPr/>
          <a:lstStyle/>
          <a:p>
            <a:fld id="{0B87F8C8-8BE1-43AC-B6A3-1C95ECCF5915}" type="datetime1">
              <a:rPr lang="nb-NO" noProof="0" smtClean="0"/>
              <a:t>17.04.2026</a:t>
            </a:fld>
            <a:endParaRPr lang="nb-NO" noProof="0"/>
          </a:p>
        </p:txBody>
      </p:sp>
      <p:sp>
        <p:nvSpPr>
          <p:cNvPr id="4" name="Plassholder for lysbildenummer 3">
            <a:extLst>
              <a:ext uri="{FF2B5EF4-FFF2-40B4-BE49-F238E27FC236}">
                <a16:creationId xmlns:a16="http://schemas.microsoft.com/office/drawing/2014/main" id="{F98374B6-4FB8-D787-8377-3301F325344F}"/>
              </a:ext>
            </a:extLst>
          </p:cNvPr>
          <p:cNvSpPr>
            <a:spLocks noGrp="1"/>
          </p:cNvSpPr>
          <p:nvPr>
            <p:ph type="sldNum" sz="quarter" idx="12"/>
          </p:nvPr>
        </p:nvSpPr>
        <p:spPr/>
        <p:txBody>
          <a:bodyPr/>
          <a:lstStyle/>
          <a:p>
            <a:fld id="{36F4D1B9-59DF-4B5C-8440-F23B9F46A364}" type="slidenum">
              <a:rPr lang="nb-NO" noProof="0" smtClean="0"/>
              <a:pPr/>
              <a:t>15</a:t>
            </a:fld>
            <a:endParaRPr lang="nb-NO" noProof="0"/>
          </a:p>
        </p:txBody>
      </p:sp>
      <p:sp>
        <p:nvSpPr>
          <p:cNvPr id="10" name="Tittel 12">
            <a:extLst>
              <a:ext uri="{FF2B5EF4-FFF2-40B4-BE49-F238E27FC236}">
                <a16:creationId xmlns:a16="http://schemas.microsoft.com/office/drawing/2014/main" id="{255F73E6-6723-FE3F-580E-3EAFD1D3D9F6}"/>
              </a:ext>
            </a:extLst>
          </p:cNvPr>
          <p:cNvSpPr>
            <a:spLocks noGrp="1"/>
          </p:cNvSpPr>
          <p:nvPr>
            <p:ph type="ctrTitle"/>
          </p:nvPr>
        </p:nvSpPr>
        <p:spPr>
          <a:xfrm>
            <a:off x="731837" y="329141"/>
            <a:ext cx="9682973" cy="539540"/>
          </a:xfrm>
        </p:spPr>
        <p:txBody>
          <a:bodyPr/>
          <a:lstStyle/>
          <a:p>
            <a:r>
              <a:rPr lang="nb-NO" sz="2000" b="1"/>
              <a:t>Søknadsbehandling </a:t>
            </a:r>
          </a:p>
        </p:txBody>
      </p:sp>
      <p:sp>
        <p:nvSpPr>
          <p:cNvPr id="9" name="TekstSylinder 8">
            <a:extLst>
              <a:ext uri="{FF2B5EF4-FFF2-40B4-BE49-F238E27FC236}">
                <a16:creationId xmlns:a16="http://schemas.microsoft.com/office/drawing/2014/main" id="{2CF3697B-5967-DF7D-DDF8-2ED0B1D91985}"/>
              </a:ext>
            </a:extLst>
          </p:cNvPr>
          <p:cNvSpPr txBox="1"/>
          <p:nvPr/>
        </p:nvSpPr>
        <p:spPr>
          <a:xfrm>
            <a:off x="343985" y="1834147"/>
            <a:ext cx="6042302" cy="3604126"/>
          </a:xfrm>
          <a:prstGeom prst="rect">
            <a:avLst/>
          </a:prstGeom>
        </p:spPr>
        <p:txBody>
          <a:bodyPr vert="horz" lIns="360000" tIns="0" rIns="360000" bIns="0" rtlCol="0" anchor="t">
            <a:noAutofit/>
          </a:bodyPr>
          <a:lstStyle/>
          <a:p>
            <a:pPr>
              <a:lnSpc>
                <a:spcPct val="90000"/>
              </a:lnSpc>
              <a:spcAft>
                <a:spcPts val="600"/>
              </a:spcAft>
              <a:buFont typeface="Wingdings" panose="05000000000000000000" pitchFamily="2" charset="2"/>
              <a:buChar char="§"/>
            </a:pPr>
            <a:endParaRPr lang="nb-NO" sz="1600" b="0" i="0">
              <a:effectLst/>
              <a:latin typeface="+mj-lt"/>
              <a:cs typeface="Calibri"/>
            </a:endParaRPr>
          </a:p>
        </p:txBody>
      </p:sp>
      <p:sp>
        <p:nvSpPr>
          <p:cNvPr id="5" name="TekstSylinder 4">
            <a:extLst>
              <a:ext uri="{FF2B5EF4-FFF2-40B4-BE49-F238E27FC236}">
                <a16:creationId xmlns:a16="http://schemas.microsoft.com/office/drawing/2014/main" id="{3F248054-6E0B-3CA8-F001-2845528C8DF6}"/>
              </a:ext>
            </a:extLst>
          </p:cNvPr>
          <p:cNvSpPr txBox="1"/>
          <p:nvPr/>
        </p:nvSpPr>
        <p:spPr>
          <a:xfrm>
            <a:off x="731837" y="1229252"/>
            <a:ext cx="8762288" cy="2144177"/>
          </a:xfrm>
          <a:prstGeom prst="rect">
            <a:avLst/>
          </a:prstGeom>
          <a:noFill/>
        </p:spPr>
        <p:txBody>
          <a:bodyPr wrap="square">
            <a:spAutoFit/>
          </a:bodyPr>
          <a:lstStyle/>
          <a:p>
            <a:pPr marL="342900" indent="-342900">
              <a:spcAft>
                <a:spcPts val="800"/>
              </a:spcAft>
              <a:buFont typeface="Arial" panose="020B0604020202020204" pitchFamily="34" charset="0"/>
              <a:buChar char="•"/>
            </a:pPr>
            <a:r>
              <a:rPr lang="nb-NO" sz="2400" kern="100">
                <a:effectLst/>
                <a:latin typeface="Aptos" panose="020B0004020202020204" pitchFamily="34" charset="0"/>
                <a:ea typeface="Aptos" panose="020B0004020202020204" pitchFamily="34" charset="0"/>
                <a:cs typeface="Arial" panose="020B0604020202020204" pitchFamily="34" charset="0"/>
              </a:rPr>
              <a:t>Søknader som ikke tilfredsstiller de formelle kravene og/eller søknader som faller utenfor tema i utlysningen, vil bli avvist</a:t>
            </a:r>
          </a:p>
          <a:p>
            <a:pPr>
              <a:spcAft>
                <a:spcPts val="800"/>
              </a:spcAft>
            </a:pPr>
            <a:r>
              <a:rPr lang="nb-NO" sz="2400" kern="100">
                <a:effectLst/>
                <a:latin typeface="Aptos" panose="020B0004020202020204" pitchFamily="34" charset="0"/>
                <a:ea typeface="Aptos" panose="020B0004020202020204" pitchFamily="34" charset="0"/>
                <a:cs typeface="Arial" panose="020B0604020202020204" pitchFamily="34" charset="0"/>
              </a:rPr>
              <a:t> </a:t>
            </a:r>
          </a:p>
          <a:p>
            <a:pPr marL="342900" indent="-342900">
              <a:spcAft>
                <a:spcPts val="800"/>
              </a:spcAft>
              <a:buFont typeface="Arial" panose="020B0604020202020204" pitchFamily="34" charset="0"/>
              <a:buChar char="•"/>
            </a:pPr>
            <a:r>
              <a:rPr lang="nb-NO" sz="2400" kern="100">
                <a:latin typeface="Aptos" panose="020B0004020202020204" pitchFamily="34" charset="0"/>
                <a:ea typeface="Aptos" panose="020B0004020202020204" pitchFamily="34" charset="0"/>
                <a:cs typeface="Arial" panose="020B0604020202020204" pitchFamily="34" charset="0"/>
              </a:rPr>
              <a:t>Resterende s</a:t>
            </a:r>
            <a:r>
              <a:rPr lang="nb-NO" sz="2400" kern="100">
                <a:effectLst/>
                <a:latin typeface="Aptos" panose="020B0004020202020204" pitchFamily="34" charset="0"/>
                <a:ea typeface="Aptos" panose="020B0004020202020204" pitchFamily="34" charset="0"/>
                <a:cs typeface="Arial" panose="020B0604020202020204" pitchFamily="34" charset="0"/>
              </a:rPr>
              <a:t>øknader blir </a:t>
            </a:r>
            <a:r>
              <a:rPr lang="nb-NO" sz="2400" kern="100">
                <a:latin typeface="Aptos" panose="020B0004020202020204" pitchFamily="34" charset="0"/>
                <a:ea typeface="Aptos" panose="020B0004020202020204" pitchFamily="34" charset="0"/>
                <a:cs typeface="Arial" panose="020B0604020202020204" pitchFamily="34" charset="0"/>
              </a:rPr>
              <a:t>behandlet i </a:t>
            </a:r>
            <a:r>
              <a:rPr lang="nb-NO" sz="2400" kern="100">
                <a:effectLst/>
                <a:latin typeface="Aptos" panose="020B0004020202020204" pitchFamily="34" charset="0"/>
                <a:ea typeface="Aptos" panose="020B0004020202020204" pitchFamily="34" charset="0"/>
                <a:cs typeface="Arial" panose="020B0604020202020204" pitchFamily="34" charset="0"/>
              </a:rPr>
              <a:t>panel bestående av fageksperter</a:t>
            </a:r>
          </a:p>
        </p:txBody>
      </p:sp>
    </p:spTree>
    <p:extLst>
      <p:ext uri="{BB962C8B-B14F-4D97-AF65-F5344CB8AC3E}">
        <p14:creationId xmlns:p14="http://schemas.microsoft.com/office/powerpoint/2010/main" val="34725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E3C053-140C-597C-59CE-685A0C783A44}"/>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CD54389-D8E0-A54E-7ED6-7CD2CD89FE8D}"/>
              </a:ext>
            </a:extLst>
          </p:cNvPr>
          <p:cNvSpPr>
            <a:spLocks noGrp="1"/>
          </p:cNvSpPr>
          <p:nvPr>
            <p:ph type="dt" sz="half" idx="10"/>
          </p:nvPr>
        </p:nvSpPr>
        <p:spPr/>
        <p:txBody>
          <a:bodyPr/>
          <a:lstStyle/>
          <a:p>
            <a:fld id="{0B87F8C8-8BE1-43AC-B6A3-1C95ECCF5915}" type="datetime1">
              <a:rPr lang="nb-NO" noProof="0" smtClean="0"/>
              <a:t>17.04.2026</a:t>
            </a:fld>
            <a:endParaRPr lang="nb-NO" noProof="0"/>
          </a:p>
        </p:txBody>
      </p:sp>
      <p:sp>
        <p:nvSpPr>
          <p:cNvPr id="4" name="Plassholder for lysbildenummer 3">
            <a:extLst>
              <a:ext uri="{FF2B5EF4-FFF2-40B4-BE49-F238E27FC236}">
                <a16:creationId xmlns:a16="http://schemas.microsoft.com/office/drawing/2014/main" id="{0F3A30E4-F95C-FCF2-924A-13E93CDCCFBB}"/>
              </a:ext>
            </a:extLst>
          </p:cNvPr>
          <p:cNvSpPr>
            <a:spLocks noGrp="1"/>
          </p:cNvSpPr>
          <p:nvPr>
            <p:ph type="sldNum" sz="quarter" idx="12"/>
          </p:nvPr>
        </p:nvSpPr>
        <p:spPr/>
        <p:txBody>
          <a:bodyPr/>
          <a:lstStyle/>
          <a:p>
            <a:fld id="{36F4D1B9-59DF-4B5C-8440-F23B9F46A364}" type="slidenum">
              <a:rPr lang="nb-NO" noProof="0" smtClean="0"/>
              <a:pPr/>
              <a:t>16</a:t>
            </a:fld>
            <a:endParaRPr lang="nb-NO" noProof="0"/>
          </a:p>
        </p:txBody>
      </p:sp>
      <p:sp>
        <p:nvSpPr>
          <p:cNvPr id="10" name="Tittel 12">
            <a:extLst>
              <a:ext uri="{FF2B5EF4-FFF2-40B4-BE49-F238E27FC236}">
                <a16:creationId xmlns:a16="http://schemas.microsoft.com/office/drawing/2014/main" id="{BF5493F1-7D7C-A5F7-1CFC-70B658B6B805}"/>
              </a:ext>
            </a:extLst>
          </p:cNvPr>
          <p:cNvSpPr>
            <a:spLocks noGrp="1"/>
          </p:cNvSpPr>
          <p:nvPr>
            <p:ph type="ctrTitle"/>
          </p:nvPr>
        </p:nvSpPr>
        <p:spPr>
          <a:xfrm>
            <a:off x="731837" y="329141"/>
            <a:ext cx="9682973" cy="539540"/>
          </a:xfrm>
        </p:spPr>
        <p:txBody>
          <a:bodyPr/>
          <a:lstStyle/>
          <a:p>
            <a:r>
              <a:rPr lang="nb-NO" sz="2400" b="1"/>
              <a:t>Ny karakterskala</a:t>
            </a:r>
          </a:p>
        </p:txBody>
      </p:sp>
      <p:sp>
        <p:nvSpPr>
          <p:cNvPr id="9" name="TekstSylinder 8">
            <a:extLst>
              <a:ext uri="{FF2B5EF4-FFF2-40B4-BE49-F238E27FC236}">
                <a16:creationId xmlns:a16="http://schemas.microsoft.com/office/drawing/2014/main" id="{422E58F2-F3E5-941C-BA10-7325FB3A2B82}"/>
              </a:ext>
            </a:extLst>
          </p:cNvPr>
          <p:cNvSpPr txBox="1"/>
          <p:nvPr/>
        </p:nvSpPr>
        <p:spPr>
          <a:xfrm>
            <a:off x="132807" y="760289"/>
            <a:ext cx="11177545" cy="5754766"/>
          </a:xfrm>
          <a:prstGeom prst="rect">
            <a:avLst/>
          </a:prstGeom>
        </p:spPr>
        <p:txBody>
          <a:bodyPr vert="horz" lIns="360000" tIns="0" rIns="360000" bIns="0" rtlCol="0" anchor="t">
            <a:noAutofit/>
          </a:bodyPr>
          <a:lstStyle/>
          <a:p>
            <a:pPr>
              <a:lnSpc>
                <a:spcPct val="90000"/>
              </a:lnSpc>
              <a:spcAft>
                <a:spcPts val="600"/>
              </a:spcAft>
              <a:buFont typeface="Wingdings" panose="05000000000000000000" pitchFamily="2" charset="2"/>
              <a:buChar char="§"/>
            </a:pPr>
            <a:endParaRPr lang="nb-NO" sz="2000" b="0" i="0">
              <a:effectLst/>
              <a:latin typeface="+mj-lt"/>
              <a:cs typeface="Calibri"/>
            </a:endParaRPr>
          </a:p>
          <a:p>
            <a:pPr>
              <a:lnSpc>
                <a:spcPct val="90000"/>
              </a:lnSpc>
              <a:spcAft>
                <a:spcPts val="600"/>
              </a:spcAft>
              <a:buFont typeface="Wingdings" panose="05000000000000000000" pitchFamily="2" charset="2"/>
              <a:buChar char="§"/>
            </a:pPr>
            <a:r>
              <a:rPr lang="nb-NO" sz="2000" b="0" i="0">
                <a:effectLst/>
                <a:latin typeface="+mj-lt"/>
                <a:cs typeface="Calibri"/>
              </a:rPr>
              <a:t>Karakter 5: Søknaden svarer på kriteriet på </a:t>
            </a:r>
            <a:r>
              <a:rPr lang="nb-NO" sz="2000" b="0" i="0" err="1">
                <a:effectLst/>
                <a:latin typeface="+mj-lt"/>
                <a:cs typeface="Calibri"/>
              </a:rPr>
              <a:t>ein</a:t>
            </a:r>
            <a:r>
              <a:rPr lang="nb-NO" sz="2000" b="0" i="0">
                <a:effectLst/>
                <a:latin typeface="+mj-lt"/>
                <a:cs typeface="Calibri"/>
              </a:rPr>
              <a:t> framifrå måte. </a:t>
            </a:r>
            <a:r>
              <a:rPr lang="nb-NO" sz="2000" b="0" i="0" err="1">
                <a:effectLst/>
                <a:latin typeface="+mj-lt"/>
                <a:cs typeface="Calibri"/>
              </a:rPr>
              <a:t>Samanlikna</a:t>
            </a:r>
            <a:r>
              <a:rPr lang="nb-NO" sz="2000" b="0" i="0">
                <a:effectLst/>
                <a:latin typeface="+mj-lt"/>
                <a:cs typeface="Calibri"/>
              </a:rPr>
              <a:t> med relevant arbeid, er han blant </a:t>
            </a:r>
            <a:r>
              <a:rPr lang="nb-NO" sz="2000" b="0" i="0" err="1">
                <a:effectLst/>
                <a:latin typeface="+mj-lt"/>
                <a:cs typeface="Calibri"/>
              </a:rPr>
              <a:t>dei</a:t>
            </a:r>
            <a:r>
              <a:rPr lang="nb-NO" sz="2000" b="0" i="0">
                <a:effectLst/>
                <a:latin typeface="+mj-lt"/>
                <a:cs typeface="Calibri"/>
              </a:rPr>
              <a:t> 15 % beste</a:t>
            </a:r>
          </a:p>
          <a:p>
            <a:pPr>
              <a:lnSpc>
                <a:spcPct val="90000"/>
              </a:lnSpc>
              <a:spcAft>
                <a:spcPts val="600"/>
              </a:spcAft>
              <a:buFont typeface="Wingdings" panose="05000000000000000000" pitchFamily="2" charset="2"/>
              <a:buChar char="§"/>
            </a:pPr>
            <a:endParaRPr lang="nb-NO" sz="2000" b="0" i="0">
              <a:effectLst/>
              <a:latin typeface="+mj-lt"/>
              <a:cs typeface="Calibri"/>
            </a:endParaRPr>
          </a:p>
          <a:p>
            <a:pPr>
              <a:lnSpc>
                <a:spcPct val="90000"/>
              </a:lnSpc>
              <a:spcAft>
                <a:spcPts val="600"/>
              </a:spcAft>
              <a:buFont typeface="Wingdings" panose="05000000000000000000" pitchFamily="2" charset="2"/>
              <a:buChar char="§"/>
            </a:pPr>
            <a:r>
              <a:rPr lang="nb-NO" sz="2000" b="0" i="0">
                <a:effectLst/>
                <a:latin typeface="+mj-lt"/>
                <a:cs typeface="Calibri"/>
              </a:rPr>
              <a:t>Karakter 4: Søknaden svarer svært godt på kriteriet. </a:t>
            </a:r>
            <a:r>
              <a:rPr lang="nb-NO" sz="2000" b="0" i="0" err="1">
                <a:effectLst/>
                <a:latin typeface="+mj-lt"/>
                <a:cs typeface="Calibri"/>
              </a:rPr>
              <a:t>Samanlikna</a:t>
            </a:r>
            <a:r>
              <a:rPr lang="nb-NO" sz="2000" b="0" i="0">
                <a:effectLst/>
                <a:latin typeface="+mj-lt"/>
                <a:cs typeface="Calibri"/>
              </a:rPr>
              <a:t> med relevant arbeid (</a:t>
            </a:r>
            <a:r>
              <a:rPr lang="nb-NO" sz="2000" b="0" i="0" err="1">
                <a:effectLst/>
                <a:latin typeface="+mj-lt"/>
                <a:cs typeface="Calibri"/>
              </a:rPr>
              <a:t>tilsvarande</a:t>
            </a:r>
            <a:r>
              <a:rPr lang="nb-NO" sz="2000" b="0" i="0">
                <a:effectLst/>
                <a:latin typeface="+mj-lt"/>
                <a:cs typeface="Calibri"/>
              </a:rPr>
              <a:t> forskingsprosjekt), er han blant </a:t>
            </a:r>
            <a:r>
              <a:rPr lang="nb-NO" sz="2000" b="0" i="0" err="1">
                <a:effectLst/>
                <a:latin typeface="+mj-lt"/>
                <a:cs typeface="Calibri"/>
              </a:rPr>
              <a:t>dei</a:t>
            </a:r>
            <a:r>
              <a:rPr lang="nb-NO" sz="2000" b="0" i="0">
                <a:effectLst/>
                <a:latin typeface="+mj-lt"/>
                <a:cs typeface="Calibri"/>
              </a:rPr>
              <a:t> 16–30 % beste</a:t>
            </a:r>
          </a:p>
          <a:p>
            <a:pPr>
              <a:lnSpc>
                <a:spcPct val="90000"/>
              </a:lnSpc>
              <a:spcAft>
                <a:spcPts val="600"/>
              </a:spcAft>
              <a:buFont typeface="Wingdings" panose="05000000000000000000" pitchFamily="2" charset="2"/>
              <a:buChar char="§"/>
            </a:pPr>
            <a:endParaRPr lang="nb-NO" sz="2000" b="0" i="0">
              <a:effectLst/>
              <a:latin typeface="+mj-lt"/>
              <a:cs typeface="Calibri"/>
            </a:endParaRPr>
          </a:p>
          <a:p>
            <a:pPr>
              <a:lnSpc>
                <a:spcPct val="90000"/>
              </a:lnSpc>
              <a:spcAft>
                <a:spcPts val="600"/>
              </a:spcAft>
              <a:buFont typeface="Wingdings" panose="05000000000000000000" pitchFamily="2" charset="2"/>
              <a:buChar char="§"/>
            </a:pPr>
            <a:r>
              <a:rPr lang="nb-NO" sz="2000" b="0" i="0">
                <a:effectLst/>
                <a:latin typeface="+mj-lt"/>
                <a:cs typeface="Calibri"/>
              </a:rPr>
              <a:t>Karakter 3: Søknaden svarer godt på kriteriet. Han har </a:t>
            </a:r>
            <a:r>
              <a:rPr lang="nb-NO" sz="2000" b="0" i="0" err="1">
                <a:effectLst/>
                <a:latin typeface="+mj-lt"/>
                <a:cs typeface="Calibri"/>
              </a:rPr>
              <a:t>nokre</a:t>
            </a:r>
            <a:r>
              <a:rPr lang="nb-NO" sz="2000" b="0" i="0">
                <a:effectLst/>
                <a:latin typeface="+mj-lt"/>
                <a:cs typeface="Calibri"/>
              </a:rPr>
              <a:t> </a:t>
            </a:r>
            <a:r>
              <a:rPr lang="nb-NO" sz="2000" b="0" i="0" err="1">
                <a:effectLst/>
                <a:latin typeface="+mj-lt"/>
                <a:cs typeface="Calibri"/>
              </a:rPr>
              <a:t>manglar</a:t>
            </a:r>
            <a:r>
              <a:rPr lang="nb-NO" sz="2000" b="0" i="0">
                <a:effectLst/>
                <a:latin typeface="+mj-lt"/>
                <a:cs typeface="Calibri"/>
              </a:rPr>
              <a:t>, men </a:t>
            </a:r>
            <a:r>
              <a:rPr lang="nb-NO" sz="2000" b="0" i="0" err="1">
                <a:effectLst/>
                <a:latin typeface="+mj-lt"/>
                <a:cs typeface="Calibri"/>
              </a:rPr>
              <a:t>desse</a:t>
            </a:r>
            <a:r>
              <a:rPr lang="nb-NO" sz="2000" b="0" i="0">
                <a:effectLst/>
                <a:latin typeface="+mj-lt"/>
                <a:cs typeface="Calibri"/>
              </a:rPr>
              <a:t> er </a:t>
            </a:r>
            <a:r>
              <a:rPr lang="nb-NO" sz="2000" b="0" i="0" err="1">
                <a:effectLst/>
                <a:latin typeface="+mj-lt"/>
                <a:cs typeface="Calibri"/>
              </a:rPr>
              <a:t>ikkje</a:t>
            </a:r>
            <a:r>
              <a:rPr lang="nb-NO" sz="2000" b="0" i="0">
                <a:effectLst/>
                <a:latin typeface="+mj-lt"/>
                <a:cs typeface="Calibri"/>
              </a:rPr>
              <a:t> til stort hinder for at det foreslåtte prosjektet kan </a:t>
            </a:r>
            <a:r>
              <a:rPr lang="nb-NO" sz="2000" b="0" i="0" err="1">
                <a:effectLst/>
                <a:latin typeface="+mj-lt"/>
                <a:cs typeface="Calibri"/>
              </a:rPr>
              <a:t>lykkast</a:t>
            </a:r>
            <a:endParaRPr lang="nb-NO" sz="2000" b="0" i="0">
              <a:effectLst/>
              <a:latin typeface="+mj-lt"/>
              <a:cs typeface="Calibri"/>
            </a:endParaRPr>
          </a:p>
          <a:p>
            <a:pPr>
              <a:lnSpc>
                <a:spcPct val="90000"/>
              </a:lnSpc>
              <a:spcAft>
                <a:spcPts val="600"/>
              </a:spcAft>
              <a:buFont typeface="Wingdings" panose="05000000000000000000" pitchFamily="2" charset="2"/>
              <a:buChar char="§"/>
            </a:pPr>
            <a:endParaRPr lang="nb-NO" sz="2000" b="0" i="0">
              <a:effectLst/>
              <a:latin typeface="+mj-lt"/>
              <a:cs typeface="Calibri"/>
            </a:endParaRPr>
          </a:p>
          <a:p>
            <a:pPr>
              <a:lnSpc>
                <a:spcPct val="90000"/>
              </a:lnSpc>
              <a:spcAft>
                <a:spcPts val="600"/>
              </a:spcAft>
              <a:buFont typeface="Wingdings" panose="05000000000000000000" pitchFamily="2" charset="2"/>
              <a:buChar char="§"/>
            </a:pPr>
            <a:r>
              <a:rPr lang="nb-NO" sz="2000" b="0" i="0">
                <a:effectLst/>
                <a:latin typeface="+mj-lt"/>
                <a:cs typeface="Calibri"/>
              </a:rPr>
              <a:t>Karakter 2: Søknaden svarer overordna på kriteriet, men har store </a:t>
            </a:r>
            <a:r>
              <a:rPr lang="nb-NO" sz="2000" b="0" i="0" err="1">
                <a:effectLst/>
                <a:latin typeface="+mj-lt"/>
                <a:cs typeface="Calibri"/>
              </a:rPr>
              <a:t>manglar</a:t>
            </a:r>
            <a:r>
              <a:rPr lang="nb-NO" sz="2000" b="0" i="0">
                <a:effectLst/>
                <a:latin typeface="+mj-lt"/>
                <a:cs typeface="Calibri"/>
              </a:rPr>
              <a:t> som er til hinder for at det foreslåtte prosjektet kan </a:t>
            </a:r>
            <a:r>
              <a:rPr lang="nb-NO" sz="2000" b="0" i="0" err="1">
                <a:effectLst/>
                <a:latin typeface="+mj-lt"/>
                <a:cs typeface="Calibri"/>
              </a:rPr>
              <a:t>lykkast</a:t>
            </a:r>
            <a:endParaRPr lang="nb-NO" sz="2000" b="0" i="0">
              <a:effectLst/>
              <a:latin typeface="+mj-lt"/>
              <a:cs typeface="Calibri"/>
            </a:endParaRPr>
          </a:p>
          <a:p>
            <a:pPr>
              <a:lnSpc>
                <a:spcPct val="90000"/>
              </a:lnSpc>
              <a:spcAft>
                <a:spcPts val="600"/>
              </a:spcAft>
              <a:buFont typeface="Wingdings" panose="05000000000000000000" pitchFamily="2" charset="2"/>
              <a:buChar char="§"/>
            </a:pPr>
            <a:endParaRPr lang="nb-NO" sz="2000" b="0" i="0">
              <a:effectLst/>
              <a:latin typeface="+mj-lt"/>
              <a:cs typeface="Calibri"/>
            </a:endParaRPr>
          </a:p>
          <a:p>
            <a:pPr>
              <a:lnSpc>
                <a:spcPct val="90000"/>
              </a:lnSpc>
              <a:spcAft>
                <a:spcPts val="600"/>
              </a:spcAft>
              <a:buFont typeface="Wingdings" panose="05000000000000000000" pitchFamily="2" charset="2"/>
              <a:buChar char="§"/>
            </a:pPr>
            <a:r>
              <a:rPr lang="nb-NO" sz="2000" b="0" i="0">
                <a:effectLst/>
                <a:latin typeface="+mj-lt"/>
                <a:cs typeface="Calibri"/>
              </a:rPr>
              <a:t>Karakter 1: Kriteriet er </a:t>
            </a:r>
            <a:r>
              <a:rPr lang="nb-NO" sz="2000" b="0" i="0" err="1">
                <a:effectLst/>
                <a:latin typeface="+mj-lt"/>
                <a:cs typeface="Calibri"/>
              </a:rPr>
              <a:t>utilstrekkeleg</a:t>
            </a:r>
            <a:r>
              <a:rPr lang="nb-NO" sz="2000" b="0" i="0">
                <a:effectLst/>
                <a:latin typeface="+mj-lt"/>
                <a:cs typeface="Calibri"/>
              </a:rPr>
              <a:t> oppfylt</a:t>
            </a:r>
          </a:p>
          <a:p>
            <a:pPr>
              <a:lnSpc>
                <a:spcPct val="90000"/>
              </a:lnSpc>
              <a:spcAft>
                <a:spcPts val="600"/>
              </a:spcAft>
              <a:buFont typeface="Wingdings" panose="05000000000000000000" pitchFamily="2" charset="2"/>
              <a:buChar char="§"/>
            </a:pPr>
            <a:endParaRPr lang="nb-NO" sz="2000" b="0" i="0">
              <a:effectLst/>
              <a:latin typeface="+mj-lt"/>
              <a:cs typeface="Calibri"/>
            </a:endParaRPr>
          </a:p>
          <a:p>
            <a:pPr>
              <a:lnSpc>
                <a:spcPct val="90000"/>
              </a:lnSpc>
              <a:spcAft>
                <a:spcPts val="600"/>
              </a:spcAft>
              <a:buFont typeface="Wingdings" panose="05000000000000000000" pitchFamily="2" charset="2"/>
              <a:buChar char="§"/>
            </a:pPr>
            <a:r>
              <a:rPr lang="nb-NO" sz="2000" b="0" i="0">
                <a:effectLst/>
                <a:latin typeface="+mj-lt"/>
                <a:cs typeface="Calibri"/>
              </a:rPr>
              <a:t>Karakter 0: Søknaden oppfyller </a:t>
            </a:r>
            <a:r>
              <a:rPr lang="nb-NO" sz="2000" b="0" i="0" err="1">
                <a:effectLst/>
                <a:latin typeface="+mj-lt"/>
                <a:cs typeface="Calibri"/>
              </a:rPr>
              <a:t>ikkje</a:t>
            </a:r>
            <a:r>
              <a:rPr lang="nb-NO" sz="2000" b="0" i="0">
                <a:effectLst/>
                <a:latin typeface="+mj-lt"/>
                <a:cs typeface="Calibri"/>
              </a:rPr>
              <a:t> kriteriet eller kan </a:t>
            </a:r>
            <a:r>
              <a:rPr lang="nb-NO" sz="2000" b="0" i="0" err="1">
                <a:effectLst/>
                <a:latin typeface="+mj-lt"/>
                <a:cs typeface="Calibri"/>
              </a:rPr>
              <a:t>ikkje</a:t>
            </a:r>
            <a:r>
              <a:rPr lang="nb-NO" sz="2000" b="0" i="0">
                <a:effectLst/>
                <a:latin typeface="+mj-lt"/>
                <a:cs typeface="Calibri"/>
              </a:rPr>
              <a:t> </a:t>
            </a:r>
            <a:r>
              <a:rPr lang="nb-NO" sz="2000" b="0" i="0" err="1">
                <a:effectLst/>
                <a:latin typeface="+mj-lt"/>
                <a:cs typeface="Calibri"/>
              </a:rPr>
              <a:t>vurderast</a:t>
            </a:r>
            <a:r>
              <a:rPr lang="nb-NO" sz="2000" b="0" i="0">
                <a:effectLst/>
                <a:latin typeface="+mj-lt"/>
                <a:cs typeface="Calibri"/>
              </a:rPr>
              <a:t> på grunn av </a:t>
            </a:r>
            <a:r>
              <a:rPr lang="nb-NO" sz="2000" b="0" i="0" err="1">
                <a:effectLst/>
                <a:latin typeface="+mj-lt"/>
                <a:cs typeface="Calibri"/>
              </a:rPr>
              <a:t>manglande</a:t>
            </a:r>
            <a:r>
              <a:rPr lang="nb-NO" sz="2000" b="0" i="0">
                <a:effectLst/>
                <a:latin typeface="+mj-lt"/>
                <a:cs typeface="Calibri"/>
              </a:rPr>
              <a:t> eller ufullstendig informasjon</a:t>
            </a:r>
            <a:endParaRPr lang="nb-NO" sz="2400" b="0" i="0">
              <a:effectLst/>
              <a:latin typeface="+mj-lt"/>
              <a:cs typeface="Calibri"/>
            </a:endParaRPr>
          </a:p>
        </p:txBody>
      </p:sp>
    </p:spTree>
    <p:extLst>
      <p:ext uri="{BB962C8B-B14F-4D97-AF65-F5344CB8AC3E}">
        <p14:creationId xmlns:p14="http://schemas.microsoft.com/office/powerpoint/2010/main" val="6591076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BAAF7B-8883-C975-612D-49C5DC040D14}"/>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4CBEFF96-6E41-496C-9646-AFE3721BCC64}"/>
              </a:ext>
            </a:extLst>
          </p:cNvPr>
          <p:cNvSpPr>
            <a:spLocks noGrp="1"/>
          </p:cNvSpPr>
          <p:nvPr>
            <p:ph type="dt" sz="half" idx="10"/>
          </p:nvPr>
        </p:nvSpPr>
        <p:spPr/>
        <p:txBody>
          <a:bodyPr/>
          <a:lstStyle/>
          <a:p>
            <a:fld id="{0B87F8C8-8BE1-43AC-B6A3-1C95ECCF5915}" type="datetime1">
              <a:rPr lang="nb-NO" noProof="0" smtClean="0"/>
              <a:t>17.04.2026</a:t>
            </a:fld>
            <a:endParaRPr lang="nb-NO" noProof="0"/>
          </a:p>
        </p:txBody>
      </p:sp>
      <p:sp>
        <p:nvSpPr>
          <p:cNvPr id="4" name="Plassholder for lysbildenummer 3">
            <a:extLst>
              <a:ext uri="{FF2B5EF4-FFF2-40B4-BE49-F238E27FC236}">
                <a16:creationId xmlns:a16="http://schemas.microsoft.com/office/drawing/2014/main" id="{0EAB4ACC-1882-48DF-0961-A45BBEBD0B7A}"/>
              </a:ext>
            </a:extLst>
          </p:cNvPr>
          <p:cNvSpPr>
            <a:spLocks noGrp="1"/>
          </p:cNvSpPr>
          <p:nvPr>
            <p:ph type="sldNum" sz="quarter" idx="12"/>
          </p:nvPr>
        </p:nvSpPr>
        <p:spPr/>
        <p:txBody>
          <a:bodyPr/>
          <a:lstStyle/>
          <a:p>
            <a:fld id="{36F4D1B9-59DF-4B5C-8440-F23B9F46A364}" type="slidenum">
              <a:rPr lang="nb-NO" noProof="0" smtClean="0"/>
              <a:pPr/>
              <a:t>17</a:t>
            </a:fld>
            <a:endParaRPr lang="nb-NO" noProof="0"/>
          </a:p>
        </p:txBody>
      </p:sp>
      <p:sp>
        <p:nvSpPr>
          <p:cNvPr id="10" name="Tittel 12">
            <a:extLst>
              <a:ext uri="{FF2B5EF4-FFF2-40B4-BE49-F238E27FC236}">
                <a16:creationId xmlns:a16="http://schemas.microsoft.com/office/drawing/2014/main" id="{8634326D-9B00-CEF9-A869-90C0B45D3AB5}"/>
              </a:ext>
            </a:extLst>
          </p:cNvPr>
          <p:cNvSpPr>
            <a:spLocks noGrp="1"/>
          </p:cNvSpPr>
          <p:nvPr>
            <p:ph type="ctrTitle"/>
          </p:nvPr>
        </p:nvSpPr>
        <p:spPr>
          <a:xfrm>
            <a:off x="731837" y="329141"/>
            <a:ext cx="9682973" cy="539540"/>
          </a:xfrm>
        </p:spPr>
        <p:txBody>
          <a:bodyPr/>
          <a:lstStyle/>
          <a:p>
            <a:r>
              <a:rPr lang="nb-NO" sz="2000" b="1"/>
              <a:t>Karaktergrense</a:t>
            </a:r>
          </a:p>
        </p:txBody>
      </p:sp>
      <p:sp>
        <p:nvSpPr>
          <p:cNvPr id="9" name="TekstSylinder 8">
            <a:extLst>
              <a:ext uri="{FF2B5EF4-FFF2-40B4-BE49-F238E27FC236}">
                <a16:creationId xmlns:a16="http://schemas.microsoft.com/office/drawing/2014/main" id="{C420319A-8452-5937-0E9E-4A85415302C7}"/>
              </a:ext>
            </a:extLst>
          </p:cNvPr>
          <p:cNvSpPr txBox="1"/>
          <p:nvPr/>
        </p:nvSpPr>
        <p:spPr>
          <a:xfrm>
            <a:off x="343985" y="1834147"/>
            <a:ext cx="6042302" cy="3604126"/>
          </a:xfrm>
          <a:prstGeom prst="rect">
            <a:avLst/>
          </a:prstGeom>
        </p:spPr>
        <p:txBody>
          <a:bodyPr vert="horz" lIns="360000" tIns="0" rIns="360000" bIns="0" rtlCol="0" anchor="t">
            <a:noAutofit/>
          </a:bodyPr>
          <a:lstStyle/>
          <a:p>
            <a:pPr>
              <a:lnSpc>
                <a:spcPct val="90000"/>
              </a:lnSpc>
              <a:spcAft>
                <a:spcPts val="600"/>
              </a:spcAft>
              <a:buFont typeface="Wingdings" panose="05000000000000000000" pitchFamily="2" charset="2"/>
              <a:buChar char="§"/>
            </a:pPr>
            <a:endParaRPr lang="nb-NO" sz="1600" b="0" i="0">
              <a:effectLst/>
              <a:latin typeface="+mj-lt"/>
              <a:cs typeface="Calibri"/>
            </a:endParaRPr>
          </a:p>
        </p:txBody>
      </p:sp>
      <p:sp>
        <p:nvSpPr>
          <p:cNvPr id="5" name="TekstSylinder 4">
            <a:extLst>
              <a:ext uri="{FF2B5EF4-FFF2-40B4-BE49-F238E27FC236}">
                <a16:creationId xmlns:a16="http://schemas.microsoft.com/office/drawing/2014/main" id="{A5CD78EF-D2CE-BCEC-4FDA-A2E4B082C009}"/>
              </a:ext>
            </a:extLst>
          </p:cNvPr>
          <p:cNvSpPr txBox="1"/>
          <p:nvPr/>
        </p:nvSpPr>
        <p:spPr>
          <a:xfrm>
            <a:off x="731837" y="1229252"/>
            <a:ext cx="8762288" cy="2616101"/>
          </a:xfrm>
          <a:prstGeom prst="rect">
            <a:avLst/>
          </a:prstGeom>
          <a:noFill/>
        </p:spPr>
        <p:txBody>
          <a:bodyPr wrap="square">
            <a:spAutoFit/>
          </a:bodyPr>
          <a:lstStyle/>
          <a:p>
            <a:pPr marL="342900" indent="-342900">
              <a:spcAft>
                <a:spcPts val="800"/>
              </a:spcAft>
              <a:buFont typeface="Arial" panose="020B0604020202020204" pitchFamily="34" charset="0"/>
              <a:buChar char="•"/>
            </a:pPr>
            <a:r>
              <a:rPr lang="nb-NO" sz="2400" kern="100">
                <a:effectLst/>
                <a:latin typeface="Aptos" panose="020B0004020202020204" pitchFamily="34" charset="0"/>
                <a:ea typeface="Aptos" panose="020B0004020202020204" pitchFamily="34" charset="0"/>
                <a:cs typeface="Arial" panose="020B0604020202020204" pitchFamily="34" charset="0"/>
              </a:rPr>
              <a:t>De 20 søknadene med høyest gjennomsnittskarakter, det vil si gjennomsnittskarakter ≥3,0, og ingen delkarakter ≤2, vil behandles videre</a:t>
            </a:r>
          </a:p>
          <a:p>
            <a:pPr marL="342900" indent="-342900">
              <a:spcAft>
                <a:spcPts val="800"/>
              </a:spcAft>
              <a:buFont typeface="Arial" panose="020B0604020202020204" pitchFamily="34" charset="0"/>
              <a:buChar char="•"/>
            </a:pPr>
            <a:r>
              <a:rPr lang="nb-NO" sz="2400" kern="100">
                <a:effectLst/>
                <a:latin typeface="Aptos" panose="020B0004020202020204" pitchFamily="34" charset="0"/>
                <a:ea typeface="Aptos" panose="020B0004020202020204" pitchFamily="34" charset="0"/>
                <a:cs typeface="Arial" panose="020B0604020202020204" pitchFamily="34" charset="0"/>
              </a:rPr>
              <a:t>Resterende søknader blir avslått</a:t>
            </a:r>
          </a:p>
          <a:p>
            <a:pPr>
              <a:spcAft>
                <a:spcPts val="800"/>
              </a:spcAft>
            </a:pPr>
            <a:endParaRPr lang="nb-NO" sz="2400" kern="100">
              <a:effectLst/>
              <a:latin typeface="Aptos" panose="020B0004020202020204" pitchFamily="34" charset="0"/>
              <a:ea typeface="Aptos" panose="020B0004020202020204" pitchFamily="34" charset="0"/>
              <a:cs typeface="Arial" panose="020B0604020202020204" pitchFamily="34" charset="0"/>
            </a:endParaRPr>
          </a:p>
          <a:p>
            <a:pPr marL="342900" indent="-342900">
              <a:spcAft>
                <a:spcPts val="800"/>
              </a:spcAft>
              <a:buFont typeface="Arial" panose="020B0604020202020204" pitchFamily="34" charset="0"/>
              <a:buChar char="•"/>
            </a:pPr>
            <a:endParaRPr lang="nb-NO" sz="2400" kern="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4412253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E3ADF4-24C8-2B6F-6E76-E0696572AA76}"/>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DB96273-E545-65CA-0487-B5B6A6309446}"/>
              </a:ext>
            </a:extLst>
          </p:cNvPr>
          <p:cNvSpPr>
            <a:spLocks noGrp="1"/>
          </p:cNvSpPr>
          <p:nvPr>
            <p:ph type="dt" sz="half" idx="10"/>
          </p:nvPr>
        </p:nvSpPr>
        <p:spPr/>
        <p:txBody>
          <a:bodyPr/>
          <a:lstStyle/>
          <a:p>
            <a:fld id="{0B87F8C8-8BE1-43AC-B6A3-1C95ECCF5915}" type="datetime1">
              <a:rPr lang="nb-NO" noProof="0" smtClean="0"/>
              <a:t>17.04.2026</a:t>
            </a:fld>
            <a:endParaRPr lang="nb-NO" noProof="0"/>
          </a:p>
        </p:txBody>
      </p:sp>
      <p:sp>
        <p:nvSpPr>
          <p:cNvPr id="4" name="Plassholder for lysbildenummer 3">
            <a:extLst>
              <a:ext uri="{FF2B5EF4-FFF2-40B4-BE49-F238E27FC236}">
                <a16:creationId xmlns:a16="http://schemas.microsoft.com/office/drawing/2014/main" id="{3BD0D4B4-CD1D-2E86-26BA-19B2E01F883C}"/>
              </a:ext>
            </a:extLst>
          </p:cNvPr>
          <p:cNvSpPr>
            <a:spLocks noGrp="1"/>
          </p:cNvSpPr>
          <p:nvPr>
            <p:ph type="sldNum" sz="quarter" idx="12"/>
          </p:nvPr>
        </p:nvSpPr>
        <p:spPr/>
        <p:txBody>
          <a:bodyPr/>
          <a:lstStyle/>
          <a:p>
            <a:fld id="{36F4D1B9-59DF-4B5C-8440-F23B9F46A364}" type="slidenum">
              <a:rPr lang="nb-NO" noProof="0" smtClean="0"/>
              <a:pPr/>
              <a:t>18</a:t>
            </a:fld>
            <a:endParaRPr lang="nb-NO" noProof="0"/>
          </a:p>
        </p:txBody>
      </p:sp>
      <p:sp>
        <p:nvSpPr>
          <p:cNvPr id="9" name="TekstSylinder 8">
            <a:extLst>
              <a:ext uri="{FF2B5EF4-FFF2-40B4-BE49-F238E27FC236}">
                <a16:creationId xmlns:a16="http://schemas.microsoft.com/office/drawing/2014/main" id="{E2962FC4-6B6E-7462-2B0A-ED56CB73F49B}"/>
              </a:ext>
            </a:extLst>
          </p:cNvPr>
          <p:cNvSpPr txBox="1"/>
          <p:nvPr/>
        </p:nvSpPr>
        <p:spPr>
          <a:xfrm>
            <a:off x="343985" y="1834147"/>
            <a:ext cx="6042302" cy="3604126"/>
          </a:xfrm>
          <a:prstGeom prst="rect">
            <a:avLst/>
          </a:prstGeom>
        </p:spPr>
        <p:txBody>
          <a:bodyPr vert="horz" lIns="360000" tIns="0" rIns="360000" bIns="0" rtlCol="0" anchor="t">
            <a:noAutofit/>
          </a:bodyPr>
          <a:lstStyle/>
          <a:p>
            <a:pPr>
              <a:lnSpc>
                <a:spcPct val="90000"/>
              </a:lnSpc>
              <a:spcAft>
                <a:spcPts val="600"/>
              </a:spcAft>
              <a:buFont typeface="Wingdings" panose="05000000000000000000" pitchFamily="2" charset="2"/>
              <a:buChar char="§"/>
            </a:pPr>
            <a:endParaRPr lang="nb-NO" sz="1600" b="0" i="0">
              <a:effectLst/>
              <a:latin typeface="+mj-lt"/>
              <a:cs typeface="Calibri"/>
            </a:endParaRPr>
          </a:p>
        </p:txBody>
      </p:sp>
      <p:sp>
        <p:nvSpPr>
          <p:cNvPr id="5" name="TekstSylinder 4">
            <a:extLst>
              <a:ext uri="{FF2B5EF4-FFF2-40B4-BE49-F238E27FC236}">
                <a16:creationId xmlns:a16="http://schemas.microsoft.com/office/drawing/2014/main" id="{A6CF77D0-96A3-D85C-EC74-FE02757FF5F1}"/>
              </a:ext>
            </a:extLst>
          </p:cNvPr>
          <p:cNvSpPr txBox="1"/>
          <p:nvPr/>
        </p:nvSpPr>
        <p:spPr>
          <a:xfrm>
            <a:off x="731836" y="1419727"/>
            <a:ext cx="9947050" cy="4401205"/>
          </a:xfrm>
          <a:prstGeom prst="rect">
            <a:avLst/>
          </a:prstGeom>
          <a:noFill/>
        </p:spPr>
        <p:txBody>
          <a:bodyPr wrap="square">
            <a:spAutoFit/>
          </a:bodyPr>
          <a:lstStyle/>
          <a:p>
            <a:pPr>
              <a:spcAft>
                <a:spcPts val="800"/>
              </a:spcAft>
            </a:pPr>
            <a:r>
              <a:rPr lang="nb-NO" sz="2400" b="1" kern="100">
                <a:effectLst/>
                <a:latin typeface="Aptos" panose="020B0004020202020204" pitchFamily="34" charset="0"/>
                <a:ea typeface="Aptos" panose="020B0004020202020204" pitchFamily="34" charset="0"/>
                <a:cs typeface="Arial" panose="020B0604020202020204" pitchFamily="34" charset="0"/>
              </a:rPr>
              <a:t>Søknadens relevans for utlysningens tematiske og strukturelle føringer </a:t>
            </a:r>
          </a:p>
          <a:p>
            <a:pPr marL="342900" indent="-342900">
              <a:spcAft>
                <a:spcPts val="800"/>
              </a:spcAft>
              <a:buFont typeface="Arial" panose="020B0604020202020204" pitchFamily="34" charset="0"/>
              <a:buChar char="•"/>
            </a:pPr>
            <a:r>
              <a:rPr lang="nb-NO" sz="2400" kern="100">
                <a:effectLst/>
                <a:latin typeface="Aptos" panose="020B0004020202020204" pitchFamily="34" charset="0"/>
                <a:ea typeface="Aptos" panose="020B0004020202020204" pitchFamily="34" charset="0"/>
                <a:cs typeface="Arial" panose="020B0604020202020204" pitchFamily="34" charset="0"/>
              </a:rPr>
              <a:t>Administrasjonen vurderer søknadens relevans i lys av kravene og de tematiske</a:t>
            </a:r>
            <a:r>
              <a:rPr lang="nb-NO" sz="2400" kern="100">
                <a:latin typeface="Aptos" panose="020B0004020202020204" pitchFamily="34" charset="0"/>
                <a:ea typeface="Aptos" panose="020B0004020202020204" pitchFamily="34" charset="0"/>
                <a:cs typeface="Arial" panose="020B0604020202020204" pitchFamily="34" charset="0"/>
              </a:rPr>
              <a:t> og </a:t>
            </a:r>
            <a:r>
              <a:rPr lang="nb-NO" sz="2400" kern="100">
                <a:effectLst/>
                <a:latin typeface="Aptos" panose="020B0004020202020204" pitchFamily="34" charset="0"/>
                <a:ea typeface="Aptos" panose="020B0004020202020204" pitchFamily="34" charset="0"/>
                <a:cs typeface="Arial" panose="020B0604020202020204" pitchFamily="34" charset="0"/>
              </a:rPr>
              <a:t>strukturelle føringene som er beskrevet i utlysningen </a:t>
            </a:r>
          </a:p>
          <a:p>
            <a:pPr>
              <a:spcAft>
                <a:spcPts val="800"/>
              </a:spcAft>
            </a:pPr>
            <a:r>
              <a:rPr lang="nb-NO" sz="2400" b="1" kern="100">
                <a:effectLst/>
                <a:latin typeface="Aptos" panose="020B0004020202020204" pitchFamily="34" charset="0"/>
                <a:ea typeface="Aptos" panose="020B0004020202020204" pitchFamily="34" charset="0"/>
                <a:cs typeface="Arial" panose="020B0604020202020204" pitchFamily="34" charset="0"/>
              </a:rPr>
              <a:t>Porteføljevurdering og vedtak i porteføljestyret</a:t>
            </a:r>
          </a:p>
          <a:p>
            <a:pPr marL="342900" indent="-342900">
              <a:spcAft>
                <a:spcPts val="800"/>
              </a:spcAft>
              <a:buFont typeface="Arial" panose="020B0604020202020204" pitchFamily="34" charset="0"/>
              <a:buChar char="•"/>
            </a:pPr>
            <a:r>
              <a:rPr lang="nb-NO" sz="2400" kern="100">
                <a:effectLst/>
                <a:latin typeface="Aptos" panose="020B0004020202020204" pitchFamily="34" charset="0"/>
                <a:ea typeface="Aptos" panose="020B0004020202020204" pitchFamily="34" charset="0"/>
                <a:cs typeface="Arial" panose="020B0604020202020204" pitchFamily="34" charset="0"/>
              </a:rPr>
              <a:t>Administrasjonen lager en innstilling til porteføljestyret</a:t>
            </a:r>
          </a:p>
          <a:p>
            <a:pPr marL="342900" indent="-342900">
              <a:spcAft>
                <a:spcPts val="800"/>
              </a:spcAft>
              <a:buFont typeface="Arial" panose="020B0604020202020204" pitchFamily="34" charset="0"/>
              <a:buChar char="•"/>
            </a:pPr>
            <a:r>
              <a:rPr lang="nb-NO" sz="2400" kern="100">
                <a:effectLst/>
                <a:latin typeface="Aptos" panose="020B0004020202020204" pitchFamily="34" charset="0"/>
                <a:ea typeface="Aptos" panose="020B0004020202020204" pitchFamily="34" charset="0"/>
                <a:cs typeface="Arial" panose="020B0604020202020204" pitchFamily="34" charset="0"/>
              </a:rPr>
              <a:t>Det er porteføljestyret som fatter vedtak om tildeling eller avslag.</a:t>
            </a:r>
          </a:p>
          <a:p>
            <a:pPr marL="342900" indent="-342900">
              <a:spcAft>
                <a:spcPts val="800"/>
              </a:spcAft>
              <a:buFont typeface="Arial" panose="020B0604020202020204" pitchFamily="34" charset="0"/>
              <a:buChar char="•"/>
            </a:pPr>
            <a:r>
              <a:rPr lang="nb-NO" sz="2400" kern="100">
                <a:effectLst/>
                <a:latin typeface="Aptos" panose="020B0004020202020204" pitchFamily="34" charset="0"/>
                <a:ea typeface="Aptos" panose="020B0004020202020204" pitchFamily="34" charset="0"/>
                <a:cs typeface="Arial" panose="020B0604020202020204" pitchFamily="34" charset="0"/>
              </a:rPr>
              <a:t>Vedtaket er basert på en porteføljevurdering der hensikten er å finne de søknadene som samlet sett best møter utlysningens formål, føringer og prioriteringer</a:t>
            </a:r>
          </a:p>
          <a:p>
            <a:pPr>
              <a:spcAft>
                <a:spcPts val="800"/>
              </a:spcAft>
            </a:pPr>
            <a:endParaRPr lang="nb-NO" sz="2400" kern="100">
              <a:effectLst/>
              <a:latin typeface="Aptos" panose="020B00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1959422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7932A3F2-1FE5-693A-93C4-36402CCDF2C7}"/>
              </a:ext>
            </a:extLst>
          </p:cNvPr>
          <p:cNvSpPr>
            <a:spLocks noGrp="1"/>
          </p:cNvSpPr>
          <p:nvPr>
            <p:ph type="dt" sz="half" idx="10"/>
          </p:nvPr>
        </p:nvSpPr>
        <p:spPr/>
        <p:txBody>
          <a:bodyPr/>
          <a:lstStyle/>
          <a:p>
            <a:fld id="{99D847CD-A6EF-4A63-A2CA-11252EB244E5}" type="datetime1">
              <a:rPr lang="nb-NO" noProof="0" smtClean="0"/>
              <a:t>17.04.2026</a:t>
            </a:fld>
            <a:endParaRPr lang="nb-NO" noProof="0"/>
          </a:p>
        </p:txBody>
      </p:sp>
      <p:sp>
        <p:nvSpPr>
          <p:cNvPr id="4" name="Plassholder for lysbildenummer 3">
            <a:extLst>
              <a:ext uri="{FF2B5EF4-FFF2-40B4-BE49-F238E27FC236}">
                <a16:creationId xmlns:a16="http://schemas.microsoft.com/office/drawing/2014/main" id="{7EFD392D-490C-5071-CE91-412002405EBA}"/>
              </a:ext>
            </a:extLst>
          </p:cNvPr>
          <p:cNvSpPr>
            <a:spLocks noGrp="1"/>
          </p:cNvSpPr>
          <p:nvPr>
            <p:ph type="sldNum" sz="quarter" idx="12"/>
          </p:nvPr>
        </p:nvSpPr>
        <p:spPr/>
        <p:txBody>
          <a:bodyPr/>
          <a:lstStyle/>
          <a:p>
            <a:fld id="{36F4D1B9-59DF-4B5C-8440-F23B9F46A364}" type="slidenum">
              <a:rPr lang="nb-NO" noProof="0" smtClean="0"/>
              <a:pPr/>
              <a:t>19</a:t>
            </a:fld>
            <a:endParaRPr lang="nb-NO" noProof="0"/>
          </a:p>
        </p:txBody>
      </p:sp>
      <p:sp>
        <p:nvSpPr>
          <p:cNvPr id="9" name="Content Placeholder 4">
            <a:extLst>
              <a:ext uri="{FF2B5EF4-FFF2-40B4-BE49-F238E27FC236}">
                <a16:creationId xmlns:a16="http://schemas.microsoft.com/office/drawing/2014/main" id="{71791826-85A1-72F5-B671-A05E550F3221}"/>
              </a:ext>
            </a:extLst>
          </p:cNvPr>
          <p:cNvSpPr txBox="1">
            <a:spLocks/>
          </p:cNvSpPr>
          <p:nvPr/>
        </p:nvSpPr>
        <p:spPr>
          <a:xfrm>
            <a:off x="497304" y="1240257"/>
            <a:ext cx="7876133" cy="4377486"/>
          </a:xfrm>
          <a:prstGeom prst="rect">
            <a:avLst/>
          </a:prstGeom>
        </p:spPr>
        <p:txBody>
          <a:bodyPr vert="horz" lIns="360000" tIns="0" rIns="360000" bIns="0" rtlCol="0" anchor="t">
            <a:noAutofit/>
          </a:bodyPr>
          <a:lstStyle>
            <a:lvl1pPr marL="252000" indent="-171000" algn="l" defTabSz="914310" rtl="0" eaLnBrk="1" latinLnBrk="0" hangingPunct="1">
              <a:lnSpc>
                <a:spcPct val="98000"/>
              </a:lnSpc>
              <a:spcBef>
                <a:spcPts val="1000"/>
              </a:spcBef>
              <a:buFont typeface="Wingdings" panose="05000000000000000000" pitchFamily="2" charset="2"/>
              <a:buChar char="§"/>
              <a:defRPr sz="1250" kern="1200" spc="0" baseline="0">
                <a:solidFill>
                  <a:schemeClr val="tx1"/>
                </a:solidFill>
                <a:latin typeface="+mj-lt"/>
                <a:ea typeface="+mn-ea"/>
                <a:cs typeface="+mn-cs"/>
              </a:defRPr>
            </a:lvl1pPr>
            <a:lvl2pPr marL="720000" indent="-108000" algn="l" defTabSz="914310" rtl="0" eaLnBrk="1" latinLnBrk="0" hangingPunct="1">
              <a:lnSpc>
                <a:spcPct val="98000"/>
              </a:lnSpc>
              <a:spcBef>
                <a:spcPts val="0"/>
              </a:spcBef>
              <a:buFont typeface="+mj-lt"/>
              <a:buAutoNum type="romanLcPeriod"/>
              <a:defRPr sz="1250" kern="1200" spc="0" baseline="0">
                <a:solidFill>
                  <a:schemeClr val="tx1"/>
                </a:solidFill>
                <a:latin typeface="+mj-lt"/>
                <a:ea typeface="+mn-ea"/>
                <a:cs typeface="+mn-cs"/>
              </a:defRPr>
            </a:lvl2pPr>
            <a:lvl3pPr marL="990000" indent="-108000" algn="l" defTabSz="914310" rtl="0" eaLnBrk="1" latinLnBrk="0" hangingPunct="1">
              <a:lnSpc>
                <a:spcPct val="98000"/>
              </a:lnSpc>
              <a:spcBef>
                <a:spcPts val="0"/>
              </a:spcBef>
              <a:buFont typeface="Arial" panose="020B0604020202020204" pitchFamily="34" charset="0"/>
              <a:buChar char="•"/>
              <a:defRPr sz="1250" kern="1200" spc="0" baseline="0">
                <a:solidFill>
                  <a:schemeClr val="tx1"/>
                </a:solidFill>
                <a:latin typeface="+mj-lt"/>
                <a:ea typeface="+mn-ea"/>
                <a:cs typeface="+mn-cs"/>
              </a:defRPr>
            </a:lvl3pPr>
            <a:lvl4pPr marL="1260000" indent="-108000" algn="l" defTabSz="914310" rtl="0" eaLnBrk="1" latinLnBrk="0" hangingPunct="1">
              <a:lnSpc>
                <a:spcPct val="98000"/>
              </a:lnSpc>
              <a:spcBef>
                <a:spcPts val="0"/>
              </a:spcBef>
              <a:buFont typeface="Arial" panose="020B0604020202020204" pitchFamily="34" charset="0"/>
              <a:buChar char="•"/>
              <a:defRPr sz="1250" kern="1200" spc="0" baseline="0">
                <a:solidFill>
                  <a:schemeClr val="tx1"/>
                </a:solidFill>
                <a:latin typeface="+mj-lt"/>
                <a:ea typeface="+mn-ea"/>
                <a:cs typeface="+mn-cs"/>
              </a:defRPr>
            </a:lvl4pPr>
            <a:lvl5pPr marL="1530000" indent="-108000" algn="l" defTabSz="914310" rtl="0" eaLnBrk="1" latinLnBrk="0" hangingPunct="1">
              <a:lnSpc>
                <a:spcPct val="98000"/>
              </a:lnSpc>
              <a:spcBef>
                <a:spcPts val="0"/>
              </a:spcBef>
              <a:buFont typeface="Arial" panose="020B0604020202020204" pitchFamily="34" charset="0"/>
              <a:buChar char="•"/>
              <a:defRPr sz="1250" kern="1200" spc="0" baseline="0">
                <a:solidFill>
                  <a:schemeClr val="tx1"/>
                </a:solidFill>
                <a:latin typeface="+mj-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50000"/>
              </a:lnSpc>
              <a:buNone/>
            </a:pPr>
            <a:r>
              <a:rPr lang="nb-NO" sz="2400" b="1"/>
              <a:t>Les informasjonen fra Forskningsrådet:</a:t>
            </a:r>
            <a:endParaRPr lang="nb-NO" sz="2400" b="1">
              <a:cs typeface="Calibri"/>
            </a:endParaRPr>
          </a:p>
          <a:p>
            <a:pPr lvl="2">
              <a:lnSpc>
                <a:spcPct val="150000"/>
              </a:lnSpc>
            </a:pPr>
            <a:r>
              <a:rPr lang="nb-NO" sz="2400">
                <a:hlinkClick r:id="rId3"/>
              </a:rPr>
              <a:t>Utlysningen</a:t>
            </a:r>
            <a:endParaRPr lang="nb-NO" sz="2400">
              <a:cs typeface="Calibri"/>
            </a:endParaRPr>
          </a:p>
          <a:p>
            <a:pPr lvl="2">
              <a:lnSpc>
                <a:spcPct val="150000"/>
              </a:lnSpc>
            </a:pPr>
            <a:r>
              <a:rPr lang="nb-NO" sz="2400">
                <a:hlinkClick r:id="rId4"/>
              </a:rPr>
              <a:t>Veiledningen og </a:t>
            </a:r>
            <a:r>
              <a:rPr lang="nb-NO" sz="2400" err="1">
                <a:hlinkClick r:id="rId4"/>
              </a:rPr>
              <a:t>webinar</a:t>
            </a:r>
            <a:r>
              <a:rPr lang="nb-NO" sz="2400">
                <a:hlinkClick r:id="rId4"/>
              </a:rPr>
              <a:t> for nytt søknadsskjema </a:t>
            </a:r>
            <a:endParaRPr lang="nb-NO" sz="2400"/>
          </a:p>
          <a:p>
            <a:pPr lvl="2">
              <a:lnSpc>
                <a:spcPct val="150000"/>
              </a:lnSpc>
            </a:pPr>
            <a:r>
              <a:rPr lang="nb-NO" sz="2400">
                <a:hlinkClick r:id="rId5"/>
              </a:rPr>
              <a:t>Veiledning for søknadstypen</a:t>
            </a:r>
            <a:endParaRPr lang="nb-NO" sz="2400"/>
          </a:p>
          <a:p>
            <a:pPr marL="482600" lvl="2" indent="0">
              <a:lnSpc>
                <a:spcPct val="150000"/>
              </a:lnSpc>
              <a:buFont typeface="Arial" panose="020B0604020202020204" pitchFamily="34" charset="0"/>
              <a:buNone/>
            </a:pPr>
            <a:br>
              <a:rPr lang="nb-NO" sz="2400"/>
            </a:br>
            <a:endParaRPr lang="nb-NO" sz="2400">
              <a:cs typeface="Calibri"/>
            </a:endParaRPr>
          </a:p>
          <a:p>
            <a:pPr marL="0" indent="0">
              <a:lnSpc>
                <a:spcPct val="150000"/>
              </a:lnSpc>
              <a:buFont typeface="Wingdings" panose="05000000000000000000" pitchFamily="2" charset="2"/>
              <a:buNone/>
            </a:pPr>
            <a:endParaRPr lang="nb-NO" sz="1500"/>
          </a:p>
          <a:p>
            <a:pPr>
              <a:lnSpc>
                <a:spcPct val="150000"/>
              </a:lnSpc>
            </a:pPr>
            <a:endParaRPr lang="nb-NO" sz="1500"/>
          </a:p>
          <a:p>
            <a:pPr marL="0" indent="0">
              <a:lnSpc>
                <a:spcPct val="150000"/>
              </a:lnSpc>
              <a:buFont typeface="Wingdings" panose="05000000000000000000" pitchFamily="2" charset="2"/>
              <a:buNone/>
            </a:pPr>
            <a:endParaRPr lang="nb-NO" sz="1500"/>
          </a:p>
        </p:txBody>
      </p:sp>
    </p:spTree>
    <p:extLst>
      <p:ext uri="{BB962C8B-B14F-4D97-AF65-F5344CB8AC3E}">
        <p14:creationId xmlns:p14="http://schemas.microsoft.com/office/powerpoint/2010/main" val="2390489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8A835335-6576-7D78-10EF-03977610C7C9}"/>
              </a:ext>
            </a:extLst>
          </p:cNvPr>
          <p:cNvSpPr>
            <a:spLocks noGrp="1"/>
          </p:cNvSpPr>
          <p:nvPr>
            <p:ph type="ctrTitle"/>
          </p:nvPr>
        </p:nvSpPr>
        <p:spPr>
          <a:xfrm>
            <a:off x="930966" y="1068863"/>
            <a:ext cx="4500855" cy="1260158"/>
          </a:xfrm>
        </p:spPr>
        <p:txBody>
          <a:bodyPr/>
          <a:lstStyle/>
          <a:p>
            <a:r>
              <a:rPr lang="nb-NO"/>
              <a:t>Agenda</a:t>
            </a:r>
            <a:br>
              <a:rPr lang="nb-NO"/>
            </a:br>
            <a:endParaRPr lang="nb-NO"/>
          </a:p>
        </p:txBody>
      </p:sp>
      <p:sp>
        <p:nvSpPr>
          <p:cNvPr id="11" name="Text Placeholder 10">
            <a:extLst>
              <a:ext uri="{FF2B5EF4-FFF2-40B4-BE49-F238E27FC236}">
                <a16:creationId xmlns:a16="http://schemas.microsoft.com/office/drawing/2014/main" id="{7AFF1350-1050-C190-292C-583AA93E9787}"/>
              </a:ext>
            </a:extLst>
          </p:cNvPr>
          <p:cNvSpPr>
            <a:spLocks noGrp="1"/>
          </p:cNvSpPr>
          <p:nvPr>
            <p:ph type="body" sz="quarter" idx="14"/>
          </p:nvPr>
        </p:nvSpPr>
        <p:spPr>
          <a:xfrm>
            <a:off x="3742841" y="1203946"/>
            <a:ext cx="6734760" cy="4585191"/>
          </a:xfrm>
        </p:spPr>
        <p:txBody>
          <a:bodyPr vert="horz" lIns="0" tIns="0" rIns="0" bIns="0" rtlCol="0" anchor="t">
            <a:noAutofit/>
          </a:bodyPr>
          <a:lstStyle/>
          <a:p>
            <a:endParaRPr lang="nb-NO"/>
          </a:p>
          <a:p>
            <a:endParaRPr lang="nb-NO"/>
          </a:p>
          <a:p>
            <a:r>
              <a:rPr lang="nb-NO" b="1"/>
              <a:t>Velkommen </a:t>
            </a:r>
          </a:p>
          <a:p>
            <a:pPr indent="-413385"/>
            <a:r>
              <a:rPr lang="nb-NO" b="1"/>
              <a:t>Presentasjon av utlysningen og søknadsbehandlingen</a:t>
            </a:r>
          </a:p>
          <a:p>
            <a:r>
              <a:rPr lang="nb-NO" b="1"/>
              <a:t>Spørsmål og svar</a:t>
            </a:r>
          </a:p>
          <a:p>
            <a:endParaRPr lang="nb-NO"/>
          </a:p>
        </p:txBody>
      </p:sp>
      <p:sp>
        <p:nvSpPr>
          <p:cNvPr id="4" name="Date Placeholder 3">
            <a:extLst>
              <a:ext uri="{FF2B5EF4-FFF2-40B4-BE49-F238E27FC236}">
                <a16:creationId xmlns:a16="http://schemas.microsoft.com/office/drawing/2014/main" id="{2D573DFF-5375-2083-0BFB-6BD77804726B}"/>
              </a:ext>
            </a:extLst>
          </p:cNvPr>
          <p:cNvSpPr>
            <a:spLocks noGrp="1"/>
          </p:cNvSpPr>
          <p:nvPr>
            <p:ph type="dt" sz="half" idx="15"/>
          </p:nvPr>
        </p:nvSpPr>
        <p:spPr/>
        <p:txBody>
          <a:bodyPr/>
          <a:lstStyle/>
          <a:p>
            <a:fld id="{895778D6-AC3B-4393-BDCF-08A61F35D651}" type="datetime1">
              <a:rPr lang="nb-NO" smtClean="0"/>
              <a:pPr/>
              <a:t>17.04.2026</a:t>
            </a:fld>
            <a:endParaRPr lang="nb-NO"/>
          </a:p>
        </p:txBody>
      </p:sp>
      <p:sp>
        <p:nvSpPr>
          <p:cNvPr id="6" name="Slide Number Placeholder 5">
            <a:extLst>
              <a:ext uri="{FF2B5EF4-FFF2-40B4-BE49-F238E27FC236}">
                <a16:creationId xmlns:a16="http://schemas.microsoft.com/office/drawing/2014/main" id="{99DFE323-1810-D6E9-0BC5-1FDB4D1D2036}"/>
              </a:ext>
            </a:extLst>
          </p:cNvPr>
          <p:cNvSpPr>
            <a:spLocks noGrp="1"/>
          </p:cNvSpPr>
          <p:nvPr>
            <p:ph type="sldNum" sz="quarter" idx="17"/>
          </p:nvPr>
        </p:nvSpPr>
        <p:spPr/>
        <p:txBody>
          <a:bodyPr/>
          <a:lstStyle/>
          <a:p>
            <a:fld id="{36F4D1B9-59DF-4B5C-8440-F23B9F46A364}" type="slidenum">
              <a:rPr lang="nb-NO" smtClean="0"/>
              <a:pPr/>
              <a:t>2</a:t>
            </a:fld>
            <a:endParaRPr lang="nb-NO"/>
          </a:p>
        </p:txBody>
      </p:sp>
    </p:spTree>
    <p:extLst>
      <p:ext uri="{BB962C8B-B14F-4D97-AF65-F5344CB8AC3E}">
        <p14:creationId xmlns:p14="http://schemas.microsoft.com/office/powerpoint/2010/main" val="35458460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3D0039-2D4B-1B1C-4318-86F06CA4A083}"/>
              </a:ext>
            </a:extLst>
          </p:cNvPr>
          <p:cNvSpPr>
            <a:spLocks noGrp="1"/>
          </p:cNvSpPr>
          <p:nvPr>
            <p:ph type="dt" sz="half" idx="10"/>
          </p:nvPr>
        </p:nvSpPr>
        <p:spPr/>
        <p:txBody>
          <a:bodyPr/>
          <a:lstStyle/>
          <a:p>
            <a:fld id="{3C1F780C-E8FC-48E0-96E0-66229AFA0BA3}" type="datetime1">
              <a:rPr lang="nb-NO" noProof="0" smtClean="0"/>
              <a:pPr/>
              <a:t>17.04.2026</a:t>
            </a:fld>
            <a:endParaRPr lang="nb-NO" noProof="0"/>
          </a:p>
        </p:txBody>
      </p:sp>
      <p:sp>
        <p:nvSpPr>
          <p:cNvPr id="4" name="Footer Placeholder 3">
            <a:extLst>
              <a:ext uri="{FF2B5EF4-FFF2-40B4-BE49-F238E27FC236}">
                <a16:creationId xmlns:a16="http://schemas.microsoft.com/office/drawing/2014/main" id="{4A730929-231E-43E2-9006-256A10DF29B9}"/>
              </a:ext>
            </a:extLst>
          </p:cNvPr>
          <p:cNvSpPr>
            <a:spLocks noGrp="1"/>
          </p:cNvSpPr>
          <p:nvPr>
            <p:ph type="ftr" sz="quarter" idx="11"/>
          </p:nvPr>
        </p:nvSpPr>
        <p:spPr/>
        <p:txBody>
          <a:bodyPr/>
          <a:lstStyle/>
          <a:p>
            <a:r>
              <a:rPr lang="nb-NO" noProof="0"/>
              <a:t>Sett inn presentasjonstittel via toppmeny "Sett inn - Topptekst og bunntekst"</a:t>
            </a:r>
          </a:p>
        </p:txBody>
      </p:sp>
      <p:sp>
        <p:nvSpPr>
          <p:cNvPr id="5" name="Slide Number Placeholder 4">
            <a:extLst>
              <a:ext uri="{FF2B5EF4-FFF2-40B4-BE49-F238E27FC236}">
                <a16:creationId xmlns:a16="http://schemas.microsoft.com/office/drawing/2014/main" id="{47BB92BE-C574-8DA9-907C-C61663A005E5}"/>
              </a:ext>
            </a:extLst>
          </p:cNvPr>
          <p:cNvSpPr>
            <a:spLocks noGrp="1"/>
          </p:cNvSpPr>
          <p:nvPr>
            <p:ph type="sldNum" sz="quarter" idx="12"/>
          </p:nvPr>
        </p:nvSpPr>
        <p:spPr/>
        <p:txBody>
          <a:bodyPr/>
          <a:lstStyle/>
          <a:p>
            <a:fld id="{36F4D1B9-59DF-4B5C-8440-F23B9F46A364}" type="slidenum">
              <a:rPr lang="nb-NO" noProof="0" smtClean="0"/>
              <a:pPr/>
              <a:t>20</a:t>
            </a:fld>
            <a:endParaRPr lang="nb-NO" noProof="0"/>
          </a:p>
        </p:txBody>
      </p:sp>
      <p:sp>
        <p:nvSpPr>
          <p:cNvPr id="10" name="Title 9">
            <a:extLst>
              <a:ext uri="{FF2B5EF4-FFF2-40B4-BE49-F238E27FC236}">
                <a16:creationId xmlns:a16="http://schemas.microsoft.com/office/drawing/2014/main" id="{0267B8F4-EBFE-F4EE-B933-9EC957B1D1E7}"/>
              </a:ext>
            </a:extLst>
          </p:cNvPr>
          <p:cNvSpPr>
            <a:spLocks noGrp="1"/>
          </p:cNvSpPr>
          <p:nvPr>
            <p:ph type="ctrTitle"/>
          </p:nvPr>
        </p:nvSpPr>
        <p:spPr>
          <a:xfrm>
            <a:off x="378072" y="236306"/>
            <a:ext cx="10841308" cy="6457822"/>
          </a:xfrm>
        </p:spPr>
        <p:txBody>
          <a:bodyPr/>
          <a:lstStyle/>
          <a:p>
            <a:pPr marL="285750" lvl="2" indent="-285750">
              <a:lnSpc>
                <a:spcPct val="150000"/>
              </a:lnSpc>
              <a:spcBef>
                <a:spcPts val="1200"/>
              </a:spcBef>
              <a:buFont typeface="Arial" panose="020B0604020202020204" pitchFamily="34" charset="0"/>
              <a:buChar char="•"/>
            </a:pPr>
            <a:br>
              <a:rPr lang="nb-NO" sz="1500">
                <a:cs typeface="Calibri"/>
              </a:rPr>
            </a:br>
            <a:r>
              <a:rPr lang="nb-NO" sz="2000" b="1"/>
              <a:t>Vær tydelige og konkret når du utformer søknaden:</a:t>
            </a:r>
            <a:br>
              <a:rPr lang="nb-NO" sz="2000" b="1">
                <a:cs typeface="Calibri"/>
              </a:rPr>
            </a:br>
            <a:r>
              <a:rPr lang="nb-NO">
                <a:cs typeface="Calibri"/>
              </a:rPr>
              <a:t>F</a:t>
            </a:r>
            <a:r>
              <a:rPr lang="nb-NO"/>
              <a:t>orklar rasjonale for din forskningsside og </a:t>
            </a:r>
            <a:r>
              <a:rPr lang="nb-NO">
                <a:cs typeface="Calibri"/>
              </a:rPr>
              <a:t>beskriv den aktuelle forskningsfronten nasjonalt og internasjonalt</a:t>
            </a:r>
            <a:br>
              <a:rPr lang="nb-NO">
                <a:cs typeface="Calibri"/>
              </a:rPr>
            </a:br>
            <a:br>
              <a:rPr lang="nb-NO">
                <a:cs typeface="Calibri"/>
              </a:rPr>
            </a:br>
            <a:r>
              <a:rPr lang="nb-NO">
                <a:cs typeface="Calibri"/>
              </a:rPr>
              <a:t>F</a:t>
            </a:r>
            <a:r>
              <a:rPr lang="nb-NO"/>
              <a:t>orklar valg av metoder og begrunnelsen for dette valget og styrkeberegning i kvantitativ metode</a:t>
            </a:r>
            <a:br>
              <a:rPr lang="nb-NO"/>
            </a:br>
            <a:br>
              <a:rPr lang="nb-NO">
                <a:cs typeface="Calibri"/>
              </a:rPr>
            </a:br>
            <a:r>
              <a:rPr lang="nb-NO">
                <a:cs typeface="Calibri"/>
              </a:rPr>
              <a:t>S</a:t>
            </a:r>
            <a:r>
              <a:rPr lang="nb-NO"/>
              <a:t>ammenheng mellom arbeidspakker unngå mange forkortelser (gjør søknaden så lettlest som mulig) </a:t>
            </a:r>
            <a:br>
              <a:rPr lang="nb-NO"/>
            </a:br>
            <a:br>
              <a:rPr lang="nb-NO">
                <a:cs typeface="Calibri"/>
              </a:rPr>
            </a:br>
            <a:r>
              <a:rPr lang="nb-NO">
                <a:cs typeface="Calibri"/>
              </a:rPr>
              <a:t>Plan for implementering og spredning av resultater	</a:t>
            </a:r>
            <a:br>
              <a:rPr lang="nb-NO">
                <a:cs typeface="Calibri"/>
              </a:rPr>
            </a:br>
            <a:br>
              <a:rPr lang="nb-NO">
                <a:cs typeface="Calibri"/>
              </a:rPr>
            </a:br>
            <a:r>
              <a:rPr lang="nb-NO"/>
              <a:t>Samarbeidspartnere - forklar deres rolle/hva de skal bidra med</a:t>
            </a:r>
            <a:br>
              <a:rPr lang="nb-NO"/>
            </a:br>
            <a:br>
              <a:rPr lang="nb-NO"/>
            </a:br>
            <a:r>
              <a:rPr lang="nb-NO"/>
              <a:t>Medvirkningskravet – minst 10% av budsjettet fra Forskningsrådet skal gå til for partnere som ikke er forskningsorganisasjoner </a:t>
            </a:r>
            <a:br>
              <a:rPr lang="nb-NO" sz="2000"/>
            </a:br>
            <a:br>
              <a:rPr lang="nb-NO" sz="2000">
                <a:cs typeface="Calibri"/>
              </a:rPr>
            </a:br>
            <a:br>
              <a:rPr lang="nb-NO" sz="2000">
                <a:cs typeface="Calibri"/>
              </a:rPr>
            </a:br>
            <a:endParaRPr lang="nb-NO" sz="2000"/>
          </a:p>
        </p:txBody>
      </p:sp>
    </p:spTree>
    <p:extLst>
      <p:ext uri="{BB962C8B-B14F-4D97-AF65-F5344CB8AC3E}">
        <p14:creationId xmlns:p14="http://schemas.microsoft.com/office/powerpoint/2010/main" val="7402742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78A42-45C0-7889-E88B-9CE3038B72AD}"/>
              </a:ext>
            </a:extLst>
          </p:cNvPr>
          <p:cNvSpPr>
            <a:spLocks noGrp="1"/>
          </p:cNvSpPr>
          <p:nvPr>
            <p:ph type="dt" sz="half" idx="10"/>
          </p:nvPr>
        </p:nvSpPr>
        <p:spPr/>
        <p:txBody>
          <a:bodyPr/>
          <a:lstStyle/>
          <a:p>
            <a:fld id="{1D97E7E2-7209-4CE0-90C3-35DCB396346C}" type="datetime1">
              <a:rPr lang="nb-NO" noProof="0" smtClean="0"/>
              <a:pPr/>
              <a:t>17.04.2026</a:t>
            </a:fld>
            <a:endParaRPr lang="nb-NO" noProof="0"/>
          </a:p>
        </p:txBody>
      </p:sp>
      <p:sp>
        <p:nvSpPr>
          <p:cNvPr id="3" name="Footer Placeholder 2">
            <a:extLst>
              <a:ext uri="{FF2B5EF4-FFF2-40B4-BE49-F238E27FC236}">
                <a16:creationId xmlns:a16="http://schemas.microsoft.com/office/drawing/2014/main" id="{50774BBD-9C75-DA53-5C77-8A1685DCA513}"/>
              </a:ext>
            </a:extLst>
          </p:cNvPr>
          <p:cNvSpPr>
            <a:spLocks noGrp="1"/>
          </p:cNvSpPr>
          <p:nvPr>
            <p:ph type="ftr" sz="quarter" idx="11"/>
          </p:nvPr>
        </p:nvSpPr>
        <p:spPr/>
        <p:txBody>
          <a:bodyPr/>
          <a:lstStyle/>
          <a:p>
            <a:r>
              <a:rPr lang="nb-NO" noProof="0"/>
              <a:t>Sett inn presentasjonstittel via toppmeny "Sett inn - Topptekst og bunntekst"</a:t>
            </a:r>
          </a:p>
        </p:txBody>
      </p:sp>
      <p:sp>
        <p:nvSpPr>
          <p:cNvPr id="4" name="Slide Number Placeholder 3">
            <a:extLst>
              <a:ext uri="{FF2B5EF4-FFF2-40B4-BE49-F238E27FC236}">
                <a16:creationId xmlns:a16="http://schemas.microsoft.com/office/drawing/2014/main" id="{ABD1D2B4-59EF-C726-8F05-335C666B34D5}"/>
              </a:ext>
            </a:extLst>
          </p:cNvPr>
          <p:cNvSpPr>
            <a:spLocks noGrp="1"/>
          </p:cNvSpPr>
          <p:nvPr>
            <p:ph type="sldNum" sz="quarter" idx="12"/>
          </p:nvPr>
        </p:nvSpPr>
        <p:spPr/>
        <p:txBody>
          <a:bodyPr/>
          <a:lstStyle/>
          <a:p>
            <a:fld id="{36F4D1B9-59DF-4B5C-8440-F23B9F46A364}" type="slidenum">
              <a:rPr lang="nb-NO" noProof="0" smtClean="0"/>
              <a:pPr/>
              <a:t>21</a:t>
            </a:fld>
            <a:endParaRPr lang="nb-NO" noProof="0"/>
          </a:p>
        </p:txBody>
      </p:sp>
      <p:sp>
        <p:nvSpPr>
          <p:cNvPr id="9" name="Text Placeholder 8">
            <a:extLst>
              <a:ext uri="{FF2B5EF4-FFF2-40B4-BE49-F238E27FC236}">
                <a16:creationId xmlns:a16="http://schemas.microsoft.com/office/drawing/2014/main" id="{BCA39758-64E6-356A-ED75-E31DE0BF51A9}"/>
              </a:ext>
            </a:extLst>
          </p:cNvPr>
          <p:cNvSpPr>
            <a:spLocks noGrp="1"/>
          </p:cNvSpPr>
          <p:nvPr>
            <p:ph type="body" sz="quarter" idx="13"/>
          </p:nvPr>
        </p:nvSpPr>
        <p:spPr>
          <a:xfrm>
            <a:off x="378072" y="3094626"/>
            <a:ext cx="5658586" cy="1440180"/>
          </a:xfrm>
        </p:spPr>
        <p:txBody>
          <a:bodyPr/>
          <a:lstStyle/>
          <a:p>
            <a:r>
              <a:rPr lang="nb-NO" sz="3200" b="1">
                <a:latin typeface="+mj-lt"/>
              </a:rPr>
              <a:t>Lykke til!</a:t>
            </a:r>
          </a:p>
        </p:txBody>
      </p:sp>
    </p:spTree>
    <p:extLst>
      <p:ext uri="{BB962C8B-B14F-4D97-AF65-F5344CB8AC3E}">
        <p14:creationId xmlns:p14="http://schemas.microsoft.com/office/powerpoint/2010/main" val="42350359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BF76DC-A61F-327B-3401-E7EBAA9AC2EE}"/>
            </a:ext>
          </a:extLst>
        </p:cNvPr>
        <p:cNvGrpSpPr/>
        <p:nvPr/>
      </p:nvGrpSpPr>
      <p:grpSpPr>
        <a:xfrm>
          <a:off x="0" y="0"/>
          <a:ext cx="0" cy="0"/>
          <a:chOff x="0" y="0"/>
          <a:chExt cx="0" cy="0"/>
        </a:xfrm>
      </p:grpSpPr>
      <p:sp>
        <p:nvSpPr>
          <p:cNvPr id="11" name="Text Placeholder 10">
            <a:extLst>
              <a:ext uri="{FF2B5EF4-FFF2-40B4-BE49-F238E27FC236}">
                <a16:creationId xmlns:a16="http://schemas.microsoft.com/office/drawing/2014/main" id="{7AABB38D-8AD2-A93C-D5E3-7DD0BBA5D03E}"/>
              </a:ext>
            </a:extLst>
          </p:cNvPr>
          <p:cNvSpPr>
            <a:spLocks noGrp="1"/>
          </p:cNvSpPr>
          <p:nvPr>
            <p:ph type="body" sz="quarter" idx="14"/>
          </p:nvPr>
        </p:nvSpPr>
        <p:spPr>
          <a:xfrm>
            <a:off x="627681" y="1203946"/>
            <a:ext cx="9849920" cy="4585191"/>
          </a:xfrm>
        </p:spPr>
        <p:txBody>
          <a:bodyPr vert="horz" lIns="0" tIns="0" rIns="0" bIns="0" rtlCol="0" anchor="t">
            <a:noAutofit/>
          </a:bodyPr>
          <a:lstStyle/>
          <a:p>
            <a:pPr marL="0" indent="0">
              <a:buNone/>
            </a:pPr>
            <a:r>
              <a:rPr lang="nb-NO" sz="1800" dirty="0"/>
              <a:t>Fullstendig utlysning kommer snart på nettet: </a:t>
            </a:r>
            <a:r>
              <a:rPr lang="nb-NO" sz="1800" dirty="0">
                <a:hlinkClick r:id="rId3"/>
              </a:rPr>
              <a:t>Ensomhet, utenforskap og sosial ulikhet i helse</a:t>
            </a:r>
            <a:br>
              <a:rPr lang="nb-NO" sz="1800" dirty="0"/>
            </a:br>
            <a:br>
              <a:rPr lang="nb-NO" sz="1800" dirty="0"/>
            </a:br>
            <a:r>
              <a:rPr lang="nb-NO" sz="1800" dirty="0"/>
              <a:t>Nytt søknadssystem og saksbehandlingssystem – </a:t>
            </a:r>
            <a:r>
              <a:rPr lang="nb-NO" sz="1800" b="1" dirty="0"/>
              <a:t>TIBI </a:t>
            </a:r>
            <a:r>
              <a:rPr lang="nb-NO" sz="1800" dirty="0"/>
              <a:t>– begynnerproblemer</a:t>
            </a:r>
            <a:br>
              <a:rPr lang="nb-NO" sz="1800" dirty="0"/>
            </a:br>
            <a:br>
              <a:rPr lang="nb-NO" sz="1800" dirty="0"/>
            </a:br>
            <a:r>
              <a:rPr lang="nb-NO" sz="1800" dirty="0"/>
              <a:t>Legg eventuelt spørsmål av generell interesse inn i chatten, så skal vi prøve å svare mot slutten av </a:t>
            </a:r>
            <a:r>
              <a:rPr lang="nb-NO" sz="1800" dirty="0" err="1"/>
              <a:t>webinaret</a:t>
            </a:r>
            <a:r>
              <a:rPr lang="nb-NO" sz="1800" dirty="0"/>
              <a:t>. Eventuelt mer konkrete spørsmål kan dere sende inn i svartjenesten til Forskningsrådet</a:t>
            </a:r>
            <a:br>
              <a:rPr lang="nb-NO" sz="1800" dirty="0">
                <a:cs typeface="Arial"/>
              </a:rPr>
            </a:br>
            <a:br>
              <a:rPr lang="nb-NO" sz="1800" dirty="0">
                <a:cs typeface="Arial"/>
              </a:rPr>
            </a:br>
            <a:r>
              <a:rPr lang="nb-NO" sz="1800" dirty="0"/>
              <a:t>Det kan komme endringer i utlysningen inntil 6 uker før søknadsfristen</a:t>
            </a:r>
            <a:br>
              <a:rPr lang="nb-NO" sz="1800" dirty="0">
                <a:cs typeface="Arial"/>
              </a:rPr>
            </a:br>
            <a:br>
              <a:rPr lang="nb-NO" sz="1800" dirty="0"/>
            </a:br>
            <a:r>
              <a:rPr lang="nb-NO" sz="1800" dirty="0" err="1"/>
              <a:t>Streaming</a:t>
            </a:r>
            <a:r>
              <a:rPr lang="nb-NO" sz="1800" dirty="0"/>
              <a:t> av </a:t>
            </a:r>
            <a:r>
              <a:rPr lang="nb-NO" sz="1800" dirty="0" err="1"/>
              <a:t>webinaret</a:t>
            </a:r>
            <a:r>
              <a:rPr lang="nb-NO" sz="1800" dirty="0"/>
              <a:t> vil legges ut under arrangementet på Forskningsrådets nettside</a:t>
            </a:r>
            <a:br>
              <a:rPr lang="nb-NO" sz="1800" dirty="0"/>
            </a:br>
            <a:br>
              <a:rPr lang="nb-NO" sz="1800" dirty="0"/>
            </a:br>
            <a:r>
              <a:rPr lang="nb-NO" sz="1800" dirty="0"/>
              <a:t>Les utlysningen nøye og utlysningsinformasjonen på nettsiden</a:t>
            </a:r>
            <a:br>
              <a:rPr lang="nb-NO" sz="1800" dirty="0">
                <a:cs typeface="Arial"/>
              </a:rPr>
            </a:br>
            <a:br>
              <a:rPr lang="nb-NO" sz="1800" dirty="0"/>
            </a:br>
            <a:br>
              <a:rPr lang="nb-NO" sz="1800" dirty="0">
                <a:cs typeface="Arial"/>
              </a:rPr>
            </a:br>
            <a:endParaRPr lang="nb-NO" dirty="0"/>
          </a:p>
        </p:txBody>
      </p:sp>
      <p:sp>
        <p:nvSpPr>
          <p:cNvPr id="4" name="Date Placeholder 3">
            <a:extLst>
              <a:ext uri="{FF2B5EF4-FFF2-40B4-BE49-F238E27FC236}">
                <a16:creationId xmlns:a16="http://schemas.microsoft.com/office/drawing/2014/main" id="{80D18B63-1FC8-59AB-B9B0-D87C6619CFAE}"/>
              </a:ext>
            </a:extLst>
          </p:cNvPr>
          <p:cNvSpPr>
            <a:spLocks noGrp="1"/>
          </p:cNvSpPr>
          <p:nvPr>
            <p:ph type="dt" sz="half" idx="15"/>
          </p:nvPr>
        </p:nvSpPr>
        <p:spPr/>
        <p:txBody>
          <a:bodyPr/>
          <a:lstStyle/>
          <a:p>
            <a:fld id="{895778D6-AC3B-4393-BDCF-08A61F35D651}" type="datetime1">
              <a:rPr lang="nb-NO" smtClean="0"/>
              <a:pPr/>
              <a:t>17.04.2026</a:t>
            </a:fld>
            <a:endParaRPr lang="nb-NO"/>
          </a:p>
        </p:txBody>
      </p:sp>
      <p:sp>
        <p:nvSpPr>
          <p:cNvPr id="6" name="Slide Number Placeholder 5">
            <a:extLst>
              <a:ext uri="{FF2B5EF4-FFF2-40B4-BE49-F238E27FC236}">
                <a16:creationId xmlns:a16="http://schemas.microsoft.com/office/drawing/2014/main" id="{4C045B08-ECF7-D60D-E263-4F432ADC6D74}"/>
              </a:ext>
            </a:extLst>
          </p:cNvPr>
          <p:cNvSpPr>
            <a:spLocks noGrp="1"/>
          </p:cNvSpPr>
          <p:nvPr>
            <p:ph type="sldNum" sz="quarter" idx="17"/>
          </p:nvPr>
        </p:nvSpPr>
        <p:spPr/>
        <p:txBody>
          <a:bodyPr/>
          <a:lstStyle/>
          <a:p>
            <a:fld id="{36F4D1B9-59DF-4B5C-8440-F23B9F46A364}" type="slidenum">
              <a:rPr lang="nb-NO" smtClean="0"/>
              <a:pPr/>
              <a:t>3</a:t>
            </a:fld>
            <a:endParaRPr lang="nb-NO"/>
          </a:p>
        </p:txBody>
      </p:sp>
    </p:spTree>
    <p:extLst>
      <p:ext uri="{BB962C8B-B14F-4D97-AF65-F5344CB8AC3E}">
        <p14:creationId xmlns:p14="http://schemas.microsoft.com/office/powerpoint/2010/main" val="1549109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1CBAF8FC-72CA-56B1-1E19-905AEE3ABF1D}"/>
              </a:ext>
            </a:extLst>
          </p:cNvPr>
          <p:cNvSpPr>
            <a:spLocks noGrp="1"/>
          </p:cNvSpPr>
          <p:nvPr>
            <p:ph type="dt" sz="half" idx="10"/>
          </p:nvPr>
        </p:nvSpPr>
        <p:spPr/>
        <p:txBody>
          <a:bodyPr/>
          <a:lstStyle/>
          <a:p>
            <a:fld id="{0B87F8C8-8BE1-43AC-B6A3-1C95ECCF5915}" type="datetime1">
              <a:rPr lang="nb-NO" noProof="0" smtClean="0"/>
              <a:t>17.04.2026</a:t>
            </a:fld>
            <a:endParaRPr lang="nb-NO" noProof="0"/>
          </a:p>
        </p:txBody>
      </p:sp>
      <p:sp>
        <p:nvSpPr>
          <p:cNvPr id="3" name="Plassholder for bunntekst 2">
            <a:extLst>
              <a:ext uri="{FF2B5EF4-FFF2-40B4-BE49-F238E27FC236}">
                <a16:creationId xmlns:a16="http://schemas.microsoft.com/office/drawing/2014/main" id="{A159A659-D233-5F58-CAC4-607BB0484372}"/>
              </a:ext>
            </a:extLst>
          </p:cNvPr>
          <p:cNvSpPr>
            <a:spLocks noGrp="1"/>
          </p:cNvSpPr>
          <p:nvPr>
            <p:ph type="ftr" sz="quarter" idx="11"/>
          </p:nvPr>
        </p:nvSpPr>
        <p:spPr/>
        <p:txBody>
          <a:bodyPr/>
          <a:lstStyle/>
          <a:p>
            <a:r>
              <a:rPr lang="nb-NO" noProof="0"/>
              <a:t>Sett inn presentasjonstittel via toppmeny "Sett inn - Topptekst og bunntekst"</a:t>
            </a:r>
          </a:p>
        </p:txBody>
      </p:sp>
      <p:sp>
        <p:nvSpPr>
          <p:cNvPr id="4" name="Plassholder for lysbildenummer 3">
            <a:extLst>
              <a:ext uri="{FF2B5EF4-FFF2-40B4-BE49-F238E27FC236}">
                <a16:creationId xmlns:a16="http://schemas.microsoft.com/office/drawing/2014/main" id="{26C6D77F-0C72-EA75-7396-05117ABD75CF}"/>
              </a:ext>
            </a:extLst>
          </p:cNvPr>
          <p:cNvSpPr>
            <a:spLocks noGrp="1"/>
          </p:cNvSpPr>
          <p:nvPr>
            <p:ph type="sldNum" sz="quarter" idx="12"/>
          </p:nvPr>
        </p:nvSpPr>
        <p:spPr/>
        <p:txBody>
          <a:bodyPr/>
          <a:lstStyle/>
          <a:p>
            <a:fld id="{36F4D1B9-59DF-4B5C-8440-F23B9F46A364}" type="slidenum">
              <a:rPr lang="nb-NO" noProof="0" smtClean="0"/>
              <a:pPr/>
              <a:t>4</a:t>
            </a:fld>
            <a:endParaRPr lang="nb-NO" noProof="0"/>
          </a:p>
        </p:txBody>
      </p:sp>
      <p:sp>
        <p:nvSpPr>
          <p:cNvPr id="5" name="Tittel 4">
            <a:extLst>
              <a:ext uri="{FF2B5EF4-FFF2-40B4-BE49-F238E27FC236}">
                <a16:creationId xmlns:a16="http://schemas.microsoft.com/office/drawing/2014/main" id="{4914645D-4267-FC93-4084-DC14F1A97147}"/>
              </a:ext>
            </a:extLst>
          </p:cNvPr>
          <p:cNvSpPr>
            <a:spLocks noGrp="1"/>
          </p:cNvSpPr>
          <p:nvPr>
            <p:ph type="ctrTitle"/>
          </p:nvPr>
        </p:nvSpPr>
        <p:spPr>
          <a:xfrm>
            <a:off x="378072" y="1068862"/>
            <a:ext cx="10667556" cy="5658451"/>
          </a:xfrm>
        </p:spPr>
        <p:txBody>
          <a:bodyPr/>
          <a:lstStyle/>
          <a:p>
            <a:r>
              <a:rPr lang="nb-NO" sz="2000" b="1"/>
              <a:t>De største endringene i det nye søknadskjema:</a:t>
            </a:r>
            <a:br>
              <a:rPr lang="nb-NO" sz="2000" b="1"/>
            </a:br>
            <a:br>
              <a:rPr lang="nb-NO" sz="2000"/>
            </a:br>
            <a:r>
              <a:rPr lang="nb-NO" sz="2000"/>
              <a:t>	- du kan bare sende inn søknaden én gang, også når utlysningen har fast frist</a:t>
            </a:r>
            <a:br>
              <a:rPr lang="nb-NO" sz="2000"/>
            </a:br>
            <a:br>
              <a:rPr lang="nb-NO" sz="2000"/>
            </a:br>
            <a:r>
              <a:rPr lang="nb-NO" sz="2000"/>
              <a:t>	- personer i obligatoriske roller må bekrefte at de påtar seg rollen før dere får sendt inn 	søknaden</a:t>
            </a:r>
            <a:br>
              <a:rPr lang="nb-NO" sz="2000"/>
            </a:br>
            <a:br>
              <a:rPr lang="nb-NO" sz="2000"/>
            </a:br>
            <a:r>
              <a:rPr lang="nb-NO" sz="2000"/>
              <a:t>	- du skal beskrive prosjektet i søknadsskjemaet og ikke i et eget vedlegg		</a:t>
            </a:r>
            <a:br>
              <a:rPr lang="nb-NO" sz="2000"/>
            </a:br>
            <a:br>
              <a:rPr lang="nb-NO" sz="2000"/>
            </a:br>
            <a:r>
              <a:rPr lang="nb-NO" sz="2000"/>
              <a:t>	- budsjett og framdriftsplan i søknaden er bygget opp rundt </a:t>
            </a:r>
            <a:r>
              <a:rPr lang="nb-NO" sz="2000">
                <a:hlinkClick r:id="rId3"/>
              </a:rPr>
              <a:t>arbeidspakker </a:t>
            </a:r>
            <a:br>
              <a:rPr lang="nb-NO"/>
            </a:br>
            <a:endParaRPr lang="nb-NO"/>
          </a:p>
        </p:txBody>
      </p:sp>
    </p:spTree>
    <p:extLst>
      <p:ext uri="{BB962C8B-B14F-4D97-AF65-F5344CB8AC3E}">
        <p14:creationId xmlns:p14="http://schemas.microsoft.com/office/powerpoint/2010/main" val="2127261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93D0039-2D4B-1B1C-4318-86F06CA4A083}"/>
              </a:ext>
            </a:extLst>
          </p:cNvPr>
          <p:cNvSpPr>
            <a:spLocks noGrp="1"/>
          </p:cNvSpPr>
          <p:nvPr>
            <p:ph type="dt" sz="half" idx="10"/>
          </p:nvPr>
        </p:nvSpPr>
        <p:spPr/>
        <p:txBody>
          <a:bodyPr/>
          <a:lstStyle/>
          <a:p>
            <a:fld id="{3C1F780C-E8FC-48E0-96E0-66229AFA0BA3}" type="datetime1">
              <a:rPr lang="nb-NO" noProof="0" smtClean="0"/>
              <a:pPr/>
              <a:t>17.04.2026</a:t>
            </a:fld>
            <a:endParaRPr lang="nb-NO" noProof="0"/>
          </a:p>
        </p:txBody>
      </p:sp>
      <p:sp>
        <p:nvSpPr>
          <p:cNvPr id="4" name="Footer Placeholder 3">
            <a:extLst>
              <a:ext uri="{FF2B5EF4-FFF2-40B4-BE49-F238E27FC236}">
                <a16:creationId xmlns:a16="http://schemas.microsoft.com/office/drawing/2014/main" id="{4A730929-231E-43E2-9006-256A10DF29B9}"/>
              </a:ext>
            </a:extLst>
          </p:cNvPr>
          <p:cNvSpPr>
            <a:spLocks noGrp="1"/>
          </p:cNvSpPr>
          <p:nvPr>
            <p:ph type="ftr" sz="quarter" idx="11"/>
          </p:nvPr>
        </p:nvSpPr>
        <p:spPr/>
        <p:txBody>
          <a:bodyPr/>
          <a:lstStyle/>
          <a:p>
            <a:r>
              <a:rPr lang="nb-NO" noProof="0"/>
              <a:t>Sett inn presentasjonstittel via toppmeny "Sett inn - Topptekst og bunntekst"</a:t>
            </a:r>
          </a:p>
        </p:txBody>
      </p:sp>
      <p:sp>
        <p:nvSpPr>
          <p:cNvPr id="5" name="Slide Number Placeholder 4">
            <a:extLst>
              <a:ext uri="{FF2B5EF4-FFF2-40B4-BE49-F238E27FC236}">
                <a16:creationId xmlns:a16="http://schemas.microsoft.com/office/drawing/2014/main" id="{47BB92BE-C574-8DA9-907C-C61663A005E5}"/>
              </a:ext>
            </a:extLst>
          </p:cNvPr>
          <p:cNvSpPr>
            <a:spLocks noGrp="1"/>
          </p:cNvSpPr>
          <p:nvPr>
            <p:ph type="sldNum" sz="quarter" idx="12"/>
          </p:nvPr>
        </p:nvSpPr>
        <p:spPr/>
        <p:txBody>
          <a:bodyPr/>
          <a:lstStyle/>
          <a:p>
            <a:fld id="{36F4D1B9-59DF-4B5C-8440-F23B9F46A364}" type="slidenum">
              <a:rPr lang="nb-NO" noProof="0" smtClean="0"/>
              <a:pPr/>
              <a:t>5</a:t>
            </a:fld>
            <a:endParaRPr lang="nb-NO" noProof="0"/>
          </a:p>
        </p:txBody>
      </p:sp>
      <p:sp>
        <p:nvSpPr>
          <p:cNvPr id="16" name="Plassholder for tekst 14">
            <a:extLst>
              <a:ext uri="{FF2B5EF4-FFF2-40B4-BE49-F238E27FC236}">
                <a16:creationId xmlns:a16="http://schemas.microsoft.com/office/drawing/2014/main" id="{31A30CBF-CB39-6E36-1034-4E64D3D5770B}"/>
              </a:ext>
            </a:extLst>
          </p:cNvPr>
          <p:cNvSpPr txBox="1">
            <a:spLocks/>
          </p:cNvSpPr>
          <p:nvPr/>
        </p:nvSpPr>
        <p:spPr>
          <a:xfrm>
            <a:off x="376185" y="1178664"/>
            <a:ext cx="9986666" cy="4945427"/>
          </a:xfrm>
          <a:prstGeom prst="rect">
            <a:avLst/>
          </a:prstGeom>
          <a:solidFill>
            <a:schemeClr val="bg1"/>
          </a:solidFill>
        </p:spPr>
        <p:txBody>
          <a:bodyPr lIns="91440" tIns="45720" rIns="91440" bIns="45720" anchor="t"/>
          <a:lstStyle>
            <a:lvl1pPr marL="252000" indent="-171000" algn="l" defTabSz="914310" rtl="0" eaLnBrk="1" latinLnBrk="0" hangingPunct="1">
              <a:lnSpc>
                <a:spcPct val="98000"/>
              </a:lnSpc>
              <a:spcBef>
                <a:spcPts val="1000"/>
              </a:spcBef>
              <a:buFont typeface="Wingdings" panose="05000000000000000000" pitchFamily="2" charset="2"/>
              <a:buChar char="§"/>
              <a:defRPr sz="1250" kern="1200" spc="0" baseline="0">
                <a:solidFill>
                  <a:schemeClr val="tx1"/>
                </a:solidFill>
                <a:latin typeface="+mj-lt"/>
                <a:ea typeface="+mn-ea"/>
                <a:cs typeface="+mn-cs"/>
              </a:defRPr>
            </a:lvl1pPr>
            <a:lvl2pPr marL="720000" indent="-108000" algn="l" defTabSz="914310" rtl="0" eaLnBrk="1" latinLnBrk="0" hangingPunct="1">
              <a:lnSpc>
                <a:spcPct val="98000"/>
              </a:lnSpc>
              <a:spcBef>
                <a:spcPts val="0"/>
              </a:spcBef>
              <a:buFont typeface="+mj-lt"/>
              <a:buAutoNum type="romanLcPeriod"/>
              <a:defRPr sz="1250" kern="1200" spc="0" baseline="0">
                <a:solidFill>
                  <a:schemeClr val="tx1"/>
                </a:solidFill>
                <a:latin typeface="+mj-lt"/>
                <a:ea typeface="+mn-ea"/>
                <a:cs typeface="+mn-cs"/>
              </a:defRPr>
            </a:lvl2pPr>
            <a:lvl3pPr marL="990000" indent="-108000" algn="l" defTabSz="914310" rtl="0" eaLnBrk="1" latinLnBrk="0" hangingPunct="1">
              <a:lnSpc>
                <a:spcPct val="98000"/>
              </a:lnSpc>
              <a:spcBef>
                <a:spcPts val="0"/>
              </a:spcBef>
              <a:buFont typeface="Arial" panose="020B0604020202020204" pitchFamily="34" charset="0"/>
              <a:buChar char="•"/>
              <a:defRPr sz="1250" kern="1200" spc="0" baseline="0">
                <a:solidFill>
                  <a:schemeClr val="tx1"/>
                </a:solidFill>
                <a:latin typeface="+mj-lt"/>
                <a:ea typeface="+mn-ea"/>
                <a:cs typeface="+mn-cs"/>
              </a:defRPr>
            </a:lvl3pPr>
            <a:lvl4pPr marL="1260000" indent="-108000" algn="l" defTabSz="914310" rtl="0" eaLnBrk="1" latinLnBrk="0" hangingPunct="1">
              <a:lnSpc>
                <a:spcPct val="98000"/>
              </a:lnSpc>
              <a:spcBef>
                <a:spcPts val="0"/>
              </a:spcBef>
              <a:buFont typeface="Arial" panose="020B0604020202020204" pitchFamily="34" charset="0"/>
              <a:buChar char="•"/>
              <a:defRPr sz="1250" kern="1200" spc="0" baseline="0">
                <a:solidFill>
                  <a:schemeClr val="tx1"/>
                </a:solidFill>
                <a:latin typeface="+mj-lt"/>
                <a:ea typeface="+mn-ea"/>
                <a:cs typeface="+mn-cs"/>
              </a:defRPr>
            </a:lvl4pPr>
            <a:lvl5pPr marL="1530000" indent="-108000" algn="l" defTabSz="914310" rtl="0" eaLnBrk="1" latinLnBrk="0" hangingPunct="1">
              <a:lnSpc>
                <a:spcPct val="98000"/>
              </a:lnSpc>
              <a:spcBef>
                <a:spcPts val="0"/>
              </a:spcBef>
              <a:buFont typeface="Arial" panose="020B0604020202020204" pitchFamily="34" charset="0"/>
              <a:buChar char="•"/>
              <a:defRPr sz="1250" kern="1200" spc="0" baseline="0">
                <a:solidFill>
                  <a:schemeClr val="tx1"/>
                </a:solidFill>
                <a:latin typeface="+mj-lt"/>
                <a:ea typeface="+mn-ea"/>
                <a:cs typeface="+mn-cs"/>
              </a:defRPr>
            </a:lvl5pPr>
            <a:lvl6pPr marL="2514350"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4"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8"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2" indent="-228578" algn="l" defTabSz="91431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nb-NO" sz="1700" b="1">
                <a:latin typeface="Arial" panose="020B0604020202020204" pitchFamily="34" charset="0"/>
                <a:cs typeface="Arial" panose="020B0604020202020204" pitchFamily="34" charset="0"/>
              </a:rPr>
              <a:t>Kompetanse og Samarbeidsprosjekt:</a:t>
            </a:r>
            <a:r>
              <a:rPr lang="nb-NO" sz="1700">
                <a:latin typeface="Arial" panose="020B0604020202020204" pitchFamily="34" charset="0"/>
                <a:cs typeface="Arial" panose="020B0604020202020204" pitchFamily="34" charset="0"/>
              </a:rPr>
              <a:t> Formålet med utlysningen er å fremme forskningssamarbeid mellom norske forskningsmiljøer og relevante samfunns- og næringsaktører for å utvikle ny kunnskap og bygge forskningskompetanse som er nødvendig for å møte viktige samfunnsutfordringer.</a:t>
            </a:r>
          </a:p>
          <a:p>
            <a:pPr>
              <a:spcAft>
                <a:spcPts val="600"/>
              </a:spcAft>
            </a:pPr>
            <a:r>
              <a:rPr lang="nb-NO" sz="1700" b="1">
                <a:latin typeface="Arial" panose="020B0604020202020204" pitchFamily="34" charset="0"/>
                <a:cs typeface="Arial" panose="020B0604020202020204" pitchFamily="34" charset="0"/>
              </a:rPr>
              <a:t>Hvem kan søke</a:t>
            </a:r>
            <a:r>
              <a:rPr lang="nb-NO" sz="1700">
                <a:latin typeface="Arial" panose="020B0604020202020204" pitchFamily="34" charset="0"/>
                <a:cs typeface="Arial" panose="020B0604020202020204" pitchFamily="34" charset="0"/>
              </a:rPr>
              <a:t>: Godkjente forskningsorganisasjoner i samarbeid med minst to organisasjoner utenfor forskningssektoren</a:t>
            </a:r>
          </a:p>
          <a:p>
            <a:pPr marL="251460" indent="-170815">
              <a:spcAft>
                <a:spcPts val="600"/>
              </a:spcAft>
            </a:pPr>
            <a:r>
              <a:rPr lang="nb-NO" sz="1700" b="1">
                <a:latin typeface="Arial"/>
                <a:cs typeface="Arial"/>
              </a:rPr>
              <a:t>Frist</a:t>
            </a:r>
            <a:r>
              <a:rPr lang="nb-NO" sz="1700">
                <a:latin typeface="Arial"/>
                <a:cs typeface="Arial"/>
              </a:rPr>
              <a:t>: 10. juni 2026, kl. 13:00</a:t>
            </a:r>
          </a:p>
          <a:p>
            <a:pPr>
              <a:spcAft>
                <a:spcPts val="600"/>
              </a:spcAft>
            </a:pPr>
            <a:r>
              <a:rPr lang="nb-NO" sz="1700" b="1">
                <a:latin typeface="Arial" panose="020B0604020202020204" pitchFamily="34" charset="0"/>
                <a:cs typeface="Arial" panose="020B0604020202020204" pitchFamily="34" charset="0"/>
              </a:rPr>
              <a:t>Støttebeløp</a:t>
            </a:r>
            <a:r>
              <a:rPr lang="nb-NO" sz="1700">
                <a:latin typeface="Arial" panose="020B0604020202020204" pitchFamily="34" charset="0"/>
                <a:cs typeface="Arial" panose="020B0604020202020204" pitchFamily="34" charset="0"/>
              </a:rPr>
              <a:t>: 4 - 16 millioner kroner per prosjekt</a:t>
            </a:r>
          </a:p>
          <a:p>
            <a:pPr>
              <a:spcAft>
                <a:spcPts val="600"/>
              </a:spcAft>
            </a:pPr>
            <a:r>
              <a:rPr lang="nb-NO" sz="1700" b="1">
                <a:latin typeface="Arial" panose="020B0604020202020204" pitchFamily="34" charset="0"/>
                <a:cs typeface="Arial" panose="020B0604020202020204" pitchFamily="34" charset="0"/>
              </a:rPr>
              <a:t>Samarbeidspartnere/medvirkningskrav:</a:t>
            </a:r>
            <a:r>
              <a:rPr lang="nb-NO" sz="1700">
                <a:latin typeface="Arial" panose="020B0604020202020204" pitchFamily="34" charset="0"/>
                <a:cs typeface="Arial" panose="020B0604020202020204" pitchFamily="34" charset="0"/>
              </a:rPr>
              <a:t> minst 10% av søkt beløp fra Forskningsrådet</a:t>
            </a:r>
          </a:p>
          <a:p>
            <a:pPr marL="251460" indent="-170815">
              <a:spcAft>
                <a:spcPts val="600"/>
              </a:spcAft>
            </a:pPr>
            <a:r>
              <a:rPr lang="nb-NO" sz="1700" b="1">
                <a:latin typeface="Arial"/>
                <a:cs typeface="Arial"/>
              </a:rPr>
              <a:t>Tilgjengelige midler</a:t>
            </a:r>
            <a:r>
              <a:rPr lang="nb-NO" sz="1700">
                <a:latin typeface="Arial"/>
                <a:cs typeface="Arial"/>
              </a:rPr>
              <a:t>: 135 millioner kroner</a:t>
            </a:r>
          </a:p>
          <a:p>
            <a:pPr lvl="1">
              <a:spcAft>
                <a:spcPts val="600"/>
              </a:spcAft>
            </a:pPr>
            <a:r>
              <a:rPr lang="nb-NO" sz="1700" b="1">
                <a:latin typeface="Arial" panose="020B0604020202020204" pitchFamily="34" charset="0"/>
                <a:cs typeface="Arial" panose="020B0604020202020204" pitchFamily="34" charset="0"/>
              </a:rPr>
              <a:t>15 mill. kroner </a:t>
            </a:r>
            <a:r>
              <a:rPr lang="nb-NO" sz="1700">
                <a:latin typeface="Arial" panose="020B0604020202020204" pitchFamily="34" charset="0"/>
                <a:cs typeface="Arial" panose="020B0604020202020204" pitchFamily="34" charset="0"/>
              </a:rPr>
              <a:t>til prosjekter med en vesentlig </a:t>
            </a:r>
            <a:r>
              <a:rPr lang="nb-NO" sz="1700" u="sng">
                <a:latin typeface="Arial" panose="020B0604020202020204" pitchFamily="34" charset="0"/>
                <a:cs typeface="Arial" panose="020B0604020202020204" pitchFamily="34" charset="0"/>
              </a:rPr>
              <a:t>humaniora-komponent,</a:t>
            </a:r>
            <a:r>
              <a:rPr lang="nb-NO" sz="1700">
                <a:latin typeface="Arial" panose="020B0604020202020204" pitchFamily="34" charset="0"/>
                <a:cs typeface="Arial" panose="020B0604020202020204" pitchFamily="34" charset="0"/>
              </a:rPr>
              <a:t> for å fremme humaniora-perspektiver og tverrfaglighet</a:t>
            </a:r>
          </a:p>
          <a:p>
            <a:pPr>
              <a:spcAft>
                <a:spcPts val="600"/>
              </a:spcAft>
            </a:pPr>
            <a:endParaRPr lang="nb-NO" sz="1700">
              <a:latin typeface="Arial" panose="020B0604020202020204" pitchFamily="34" charset="0"/>
              <a:cs typeface="Arial" panose="020B0604020202020204" pitchFamily="34" charset="0"/>
            </a:endParaRPr>
          </a:p>
          <a:p>
            <a:pPr>
              <a:spcAft>
                <a:spcPts val="600"/>
              </a:spcAft>
            </a:pPr>
            <a:endParaRPr lang="nb-NO" sz="1700">
              <a:latin typeface="Arial" panose="020B0604020202020204" pitchFamily="34" charset="0"/>
              <a:cs typeface="Arial" panose="020B0604020202020204" pitchFamily="34" charset="0"/>
            </a:endParaRPr>
          </a:p>
        </p:txBody>
      </p:sp>
      <p:sp>
        <p:nvSpPr>
          <p:cNvPr id="17" name="Tittel 12">
            <a:extLst>
              <a:ext uri="{FF2B5EF4-FFF2-40B4-BE49-F238E27FC236}">
                <a16:creationId xmlns:a16="http://schemas.microsoft.com/office/drawing/2014/main" id="{F9DBFCC2-F167-847F-795D-D288037C8878}"/>
              </a:ext>
            </a:extLst>
          </p:cNvPr>
          <p:cNvSpPr>
            <a:spLocks noGrp="1"/>
          </p:cNvSpPr>
          <p:nvPr>
            <p:ph type="ctrTitle"/>
          </p:nvPr>
        </p:nvSpPr>
        <p:spPr>
          <a:xfrm>
            <a:off x="838200" y="349703"/>
            <a:ext cx="10133472" cy="720090"/>
          </a:xfrm>
        </p:spPr>
        <p:txBody>
          <a:bodyPr/>
          <a:lstStyle/>
          <a:p>
            <a:r>
              <a:rPr lang="nb-NO" sz="2000" b="1">
                <a:cs typeface="Arial"/>
              </a:rPr>
              <a:t>Ensomhet, utenforskap og sosial ulikhet i helse</a:t>
            </a:r>
            <a:endParaRPr lang="nb-NO" sz="2000" b="1"/>
          </a:p>
        </p:txBody>
      </p:sp>
    </p:spTree>
    <p:extLst>
      <p:ext uri="{BB962C8B-B14F-4D97-AF65-F5344CB8AC3E}">
        <p14:creationId xmlns:p14="http://schemas.microsoft.com/office/powerpoint/2010/main" val="3100900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F12AF26E-967E-2D76-7D43-36C95145E98D}"/>
              </a:ext>
            </a:extLst>
          </p:cNvPr>
          <p:cNvSpPr>
            <a:spLocks noGrp="1"/>
          </p:cNvSpPr>
          <p:nvPr>
            <p:ph type="dt" sz="half" idx="10"/>
          </p:nvPr>
        </p:nvSpPr>
        <p:spPr/>
        <p:txBody>
          <a:bodyPr/>
          <a:lstStyle/>
          <a:p>
            <a:fld id="{0B87F8C8-8BE1-43AC-B6A3-1C95ECCF5915}" type="datetime1">
              <a:rPr lang="nb-NO" noProof="0" smtClean="0"/>
              <a:t>17.04.2026</a:t>
            </a:fld>
            <a:endParaRPr lang="nb-NO" noProof="0"/>
          </a:p>
        </p:txBody>
      </p:sp>
      <p:sp>
        <p:nvSpPr>
          <p:cNvPr id="3" name="Plassholder for bunntekst 2">
            <a:extLst>
              <a:ext uri="{FF2B5EF4-FFF2-40B4-BE49-F238E27FC236}">
                <a16:creationId xmlns:a16="http://schemas.microsoft.com/office/drawing/2014/main" id="{1F9F8AE3-117A-54A8-A014-526D95A52D64}"/>
              </a:ext>
            </a:extLst>
          </p:cNvPr>
          <p:cNvSpPr>
            <a:spLocks noGrp="1"/>
          </p:cNvSpPr>
          <p:nvPr>
            <p:ph type="ftr" sz="quarter" idx="11"/>
          </p:nvPr>
        </p:nvSpPr>
        <p:spPr/>
        <p:txBody>
          <a:bodyPr/>
          <a:lstStyle/>
          <a:p>
            <a:r>
              <a:rPr lang="nb-NO" noProof="0"/>
              <a:t>Sett inn presentasjonstittel via toppmeny "Sett inn - Topptekst og bunntekst"</a:t>
            </a:r>
          </a:p>
        </p:txBody>
      </p:sp>
      <p:sp>
        <p:nvSpPr>
          <p:cNvPr id="4" name="Plassholder for lysbildenummer 3">
            <a:extLst>
              <a:ext uri="{FF2B5EF4-FFF2-40B4-BE49-F238E27FC236}">
                <a16:creationId xmlns:a16="http://schemas.microsoft.com/office/drawing/2014/main" id="{58E6D3CA-F6E0-55B6-EE6D-47DC63D21B66}"/>
              </a:ext>
            </a:extLst>
          </p:cNvPr>
          <p:cNvSpPr>
            <a:spLocks noGrp="1"/>
          </p:cNvSpPr>
          <p:nvPr>
            <p:ph type="sldNum" sz="quarter" idx="12"/>
          </p:nvPr>
        </p:nvSpPr>
        <p:spPr/>
        <p:txBody>
          <a:bodyPr/>
          <a:lstStyle/>
          <a:p>
            <a:fld id="{36F4D1B9-59DF-4B5C-8440-F23B9F46A364}" type="slidenum">
              <a:rPr lang="nb-NO" noProof="0" smtClean="0"/>
              <a:pPr/>
              <a:t>6</a:t>
            </a:fld>
            <a:endParaRPr lang="nb-NO" noProof="0"/>
          </a:p>
        </p:txBody>
      </p:sp>
      <p:sp>
        <p:nvSpPr>
          <p:cNvPr id="5" name="Tittel 4">
            <a:extLst>
              <a:ext uri="{FF2B5EF4-FFF2-40B4-BE49-F238E27FC236}">
                <a16:creationId xmlns:a16="http://schemas.microsoft.com/office/drawing/2014/main" id="{BE436FB3-0802-FB19-F006-055684D5D5D2}"/>
              </a:ext>
            </a:extLst>
          </p:cNvPr>
          <p:cNvSpPr>
            <a:spLocks noGrp="1"/>
          </p:cNvSpPr>
          <p:nvPr>
            <p:ph type="ctrTitle"/>
          </p:nvPr>
        </p:nvSpPr>
        <p:spPr/>
        <p:txBody>
          <a:bodyPr/>
          <a:lstStyle/>
          <a:p>
            <a:endParaRPr lang="nb-NO"/>
          </a:p>
        </p:txBody>
      </p:sp>
      <p:sp>
        <p:nvSpPr>
          <p:cNvPr id="6" name="Plassholder for tekst 5">
            <a:extLst>
              <a:ext uri="{FF2B5EF4-FFF2-40B4-BE49-F238E27FC236}">
                <a16:creationId xmlns:a16="http://schemas.microsoft.com/office/drawing/2014/main" id="{8CCBA00D-F130-505C-2ED6-86376E019034}"/>
              </a:ext>
            </a:extLst>
          </p:cNvPr>
          <p:cNvSpPr>
            <a:spLocks noGrp="1"/>
          </p:cNvSpPr>
          <p:nvPr>
            <p:ph type="body" sz="quarter" idx="15"/>
          </p:nvPr>
        </p:nvSpPr>
        <p:spPr/>
        <p:txBody>
          <a:bodyPr/>
          <a:lstStyle/>
          <a:p>
            <a:endParaRPr lang="nb-NO"/>
          </a:p>
        </p:txBody>
      </p:sp>
      <p:pic>
        <p:nvPicPr>
          <p:cNvPr id="13" name="Bilde 12">
            <a:extLst>
              <a:ext uri="{FF2B5EF4-FFF2-40B4-BE49-F238E27FC236}">
                <a16:creationId xmlns:a16="http://schemas.microsoft.com/office/drawing/2014/main" id="{25EAA268-829C-5872-54A0-12A529378033}"/>
              </a:ext>
            </a:extLst>
          </p:cNvPr>
          <p:cNvPicPr>
            <a:picLocks noChangeAspect="1"/>
          </p:cNvPicPr>
          <p:nvPr/>
        </p:nvPicPr>
        <p:blipFill>
          <a:blip r:embed="rId3"/>
          <a:stretch>
            <a:fillRect/>
          </a:stretch>
        </p:blipFill>
        <p:spPr>
          <a:xfrm>
            <a:off x="204593" y="596244"/>
            <a:ext cx="11246428" cy="6140766"/>
          </a:xfrm>
          <a:prstGeom prst="rect">
            <a:avLst/>
          </a:prstGeom>
        </p:spPr>
      </p:pic>
    </p:spTree>
    <p:extLst>
      <p:ext uri="{BB962C8B-B14F-4D97-AF65-F5344CB8AC3E}">
        <p14:creationId xmlns:p14="http://schemas.microsoft.com/office/powerpoint/2010/main" val="19410086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319AB5E1-D9B0-EF12-87A4-0E5CA31E0389}"/>
              </a:ext>
            </a:extLst>
          </p:cNvPr>
          <p:cNvSpPr>
            <a:spLocks noGrp="1"/>
          </p:cNvSpPr>
          <p:nvPr>
            <p:ph type="dt" sz="half" idx="10"/>
          </p:nvPr>
        </p:nvSpPr>
        <p:spPr/>
        <p:txBody>
          <a:bodyPr/>
          <a:lstStyle/>
          <a:p>
            <a:fld id="{F5EFE536-244D-4E01-8546-A01A64DF3642}" type="datetime1">
              <a:rPr lang="nb-NO" noProof="0" smtClean="0"/>
              <a:t>17.04.2026</a:t>
            </a:fld>
            <a:endParaRPr lang="nb-NO" noProof="0"/>
          </a:p>
        </p:txBody>
      </p:sp>
      <p:sp>
        <p:nvSpPr>
          <p:cNvPr id="4" name="Plassholder for lysbildenummer 3">
            <a:extLst>
              <a:ext uri="{FF2B5EF4-FFF2-40B4-BE49-F238E27FC236}">
                <a16:creationId xmlns:a16="http://schemas.microsoft.com/office/drawing/2014/main" id="{02F7CF6F-EBC8-2EDA-6891-17D032FC2121}"/>
              </a:ext>
            </a:extLst>
          </p:cNvPr>
          <p:cNvSpPr>
            <a:spLocks noGrp="1"/>
          </p:cNvSpPr>
          <p:nvPr>
            <p:ph type="sldNum" sz="quarter" idx="12"/>
          </p:nvPr>
        </p:nvSpPr>
        <p:spPr/>
        <p:txBody>
          <a:bodyPr/>
          <a:lstStyle/>
          <a:p>
            <a:fld id="{36F4D1B9-59DF-4B5C-8440-F23B9F46A364}" type="slidenum">
              <a:rPr lang="nb-NO" noProof="0" smtClean="0"/>
              <a:pPr/>
              <a:t>7</a:t>
            </a:fld>
            <a:endParaRPr lang="nb-NO" noProof="0"/>
          </a:p>
        </p:txBody>
      </p:sp>
      <p:sp>
        <p:nvSpPr>
          <p:cNvPr id="6" name="TekstSylinder 5">
            <a:extLst>
              <a:ext uri="{FF2B5EF4-FFF2-40B4-BE49-F238E27FC236}">
                <a16:creationId xmlns:a16="http://schemas.microsoft.com/office/drawing/2014/main" id="{4FDE316B-15C6-87C9-E7C3-BA054391012E}"/>
              </a:ext>
            </a:extLst>
          </p:cNvPr>
          <p:cNvSpPr txBox="1"/>
          <p:nvPr/>
        </p:nvSpPr>
        <p:spPr>
          <a:xfrm>
            <a:off x="731836" y="982649"/>
            <a:ext cx="10343705" cy="6264792"/>
          </a:xfrm>
          <a:prstGeom prst="rect">
            <a:avLst/>
          </a:prstGeom>
          <a:noFill/>
        </p:spPr>
        <p:txBody>
          <a:bodyPr wrap="square" lIns="0" tIns="0" rIns="0" bIns="0" rtlCol="0">
            <a:spAutoFit/>
          </a:bodyPr>
          <a:lstStyle/>
          <a:p>
            <a:pPr>
              <a:lnSpc>
                <a:spcPct val="90000"/>
              </a:lnSpc>
              <a:spcAft>
                <a:spcPts val="600"/>
              </a:spcAft>
            </a:pPr>
            <a:endParaRPr lang="nb-NO" sz="2400">
              <a:latin typeface="+mj-lt"/>
            </a:endParaRPr>
          </a:p>
          <a:p>
            <a:pPr marL="285750" indent="-285750">
              <a:lnSpc>
                <a:spcPct val="90000"/>
              </a:lnSpc>
              <a:spcAft>
                <a:spcPts val="600"/>
              </a:spcAft>
              <a:buFont typeface="Arial" panose="020B0604020202020204" pitchFamily="34" charset="0"/>
              <a:buChar char="•"/>
            </a:pPr>
            <a:r>
              <a:rPr lang="nb-NO" sz="2400">
                <a:latin typeface="+mj-lt"/>
              </a:rPr>
              <a:t>Ensomhet er en stor samfunnsutfordring som har fått økt oppmerksomhet de siste årene</a:t>
            </a:r>
          </a:p>
          <a:p>
            <a:pPr marL="285750" indent="-285750">
              <a:lnSpc>
                <a:spcPct val="90000"/>
              </a:lnSpc>
              <a:spcAft>
                <a:spcPts val="600"/>
              </a:spcAft>
              <a:buFont typeface="Arial" panose="020B0604020202020204" pitchFamily="34" charset="0"/>
              <a:buChar char="•"/>
            </a:pPr>
            <a:endParaRPr lang="nb-NO" sz="2400">
              <a:latin typeface="+mj-lt"/>
            </a:endParaRPr>
          </a:p>
          <a:p>
            <a:pPr marL="285750" indent="-285750">
              <a:lnSpc>
                <a:spcPct val="90000"/>
              </a:lnSpc>
              <a:spcAft>
                <a:spcPts val="600"/>
              </a:spcAft>
              <a:buFont typeface="Arial" panose="020B0604020202020204" pitchFamily="34" charset="0"/>
              <a:buChar char="•"/>
            </a:pPr>
            <a:r>
              <a:rPr lang="nb-NO" sz="2400">
                <a:latin typeface="+mj-lt"/>
              </a:rPr>
              <a:t>Effekten av ensomhet på dødelighet er f.eks. sammenlignbar med andre risikofaktorer som fysisk inaktivitet, røyking og overvekt</a:t>
            </a:r>
          </a:p>
          <a:p>
            <a:pPr marL="285750" indent="-285750">
              <a:lnSpc>
                <a:spcPct val="90000"/>
              </a:lnSpc>
              <a:spcAft>
                <a:spcPts val="600"/>
              </a:spcAft>
              <a:buFont typeface="Arial" panose="020B0604020202020204" pitchFamily="34" charset="0"/>
              <a:buChar char="•"/>
            </a:pPr>
            <a:endParaRPr lang="nb-NO" sz="2400">
              <a:latin typeface="+mj-lt"/>
            </a:endParaRPr>
          </a:p>
          <a:p>
            <a:pPr marL="285750" indent="-285750">
              <a:lnSpc>
                <a:spcPct val="90000"/>
              </a:lnSpc>
              <a:spcAft>
                <a:spcPts val="600"/>
              </a:spcAft>
              <a:buFont typeface="Arial" panose="020B0604020202020204" pitchFamily="34" charset="0"/>
              <a:buChar char="•"/>
            </a:pPr>
            <a:r>
              <a:rPr lang="nb-NO" sz="2400">
                <a:latin typeface="+mj-lt"/>
              </a:rPr>
              <a:t>Ensomhet er en subjektiv opplevelse og kan være både sosial (mangel på kontakt) og emosjonell (mangel på nærhet)</a:t>
            </a:r>
          </a:p>
          <a:p>
            <a:pPr marL="285750" indent="-285750">
              <a:lnSpc>
                <a:spcPct val="90000"/>
              </a:lnSpc>
              <a:spcAft>
                <a:spcPts val="600"/>
              </a:spcAft>
              <a:buFont typeface="Arial" panose="020B0604020202020204" pitchFamily="34" charset="0"/>
              <a:buChar char="•"/>
            </a:pPr>
            <a:endParaRPr lang="nb-NO" sz="2400">
              <a:latin typeface="+mj-lt"/>
            </a:endParaRPr>
          </a:p>
          <a:p>
            <a:pPr marL="285750" indent="-285750">
              <a:lnSpc>
                <a:spcPct val="90000"/>
              </a:lnSpc>
              <a:spcAft>
                <a:spcPts val="600"/>
              </a:spcAft>
              <a:buFont typeface="Arial" panose="020B0604020202020204" pitchFamily="34" charset="0"/>
              <a:buChar char="•"/>
            </a:pPr>
            <a:r>
              <a:rPr lang="nb-NO" sz="2400">
                <a:latin typeface="+mj-lt"/>
              </a:rPr>
              <a:t>Effekten av sosial ulikhet i helse og utenforskap er både dyptgripende og alvorlig – og kan i likhet med ensomhet ha direkte innvirkning på dødelighet og livskvalitet.</a:t>
            </a:r>
          </a:p>
          <a:p>
            <a:pPr>
              <a:lnSpc>
                <a:spcPct val="90000"/>
              </a:lnSpc>
              <a:spcAft>
                <a:spcPts val="600"/>
              </a:spcAft>
            </a:pPr>
            <a:endParaRPr lang="nb-NO" sz="2000">
              <a:latin typeface="+mj-lt"/>
            </a:endParaRPr>
          </a:p>
          <a:p>
            <a:pPr>
              <a:lnSpc>
                <a:spcPct val="90000"/>
              </a:lnSpc>
              <a:spcAft>
                <a:spcPts val="600"/>
              </a:spcAft>
            </a:pPr>
            <a:endParaRPr lang="nb-NO" sz="1600">
              <a:latin typeface="+mj-lt"/>
            </a:endParaRPr>
          </a:p>
          <a:p>
            <a:pPr>
              <a:lnSpc>
                <a:spcPct val="90000"/>
              </a:lnSpc>
              <a:spcAft>
                <a:spcPts val="600"/>
              </a:spcAft>
            </a:pPr>
            <a:r>
              <a:rPr lang="nb-NO" sz="1600">
                <a:latin typeface="+mj-lt"/>
              </a:rPr>
              <a:t> </a:t>
            </a:r>
            <a:endParaRPr lang="nb-NO" sz="1600">
              <a:latin typeface="+mj-lt"/>
              <a:cs typeface="Calibri"/>
            </a:endParaRPr>
          </a:p>
          <a:p>
            <a:pPr algn="l">
              <a:lnSpc>
                <a:spcPct val="98000"/>
              </a:lnSpc>
            </a:pPr>
            <a:endParaRPr lang="nb-NO" sz="2500"/>
          </a:p>
        </p:txBody>
      </p:sp>
      <p:sp>
        <p:nvSpPr>
          <p:cNvPr id="3" name="Tittel 12">
            <a:extLst>
              <a:ext uri="{FF2B5EF4-FFF2-40B4-BE49-F238E27FC236}">
                <a16:creationId xmlns:a16="http://schemas.microsoft.com/office/drawing/2014/main" id="{00FA7EE9-CD7F-5E6C-D25B-174D81054D3E}"/>
              </a:ext>
            </a:extLst>
          </p:cNvPr>
          <p:cNvSpPr>
            <a:spLocks noGrp="1"/>
          </p:cNvSpPr>
          <p:nvPr>
            <p:ph type="ctrTitle"/>
          </p:nvPr>
        </p:nvSpPr>
        <p:spPr>
          <a:xfrm>
            <a:off x="731837" y="329141"/>
            <a:ext cx="9682973" cy="539540"/>
          </a:xfrm>
        </p:spPr>
        <p:txBody>
          <a:bodyPr/>
          <a:lstStyle/>
          <a:p>
            <a:r>
              <a:rPr lang="nb-NO" sz="2400" b="1"/>
              <a:t>Hvorfor denne utlysningen?</a:t>
            </a:r>
            <a:br>
              <a:rPr lang="nb-NO" sz="2400" b="1"/>
            </a:br>
            <a:endParaRPr lang="nb-NO" sz="2400" b="1"/>
          </a:p>
        </p:txBody>
      </p:sp>
    </p:spTree>
    <p:extLst>
      <p:ext uri="{BB962C8B-B14F-4D97-AF65-F5344CB8AC3E}">
        <p14:creationId xmlns:p14="http://schemas.microsoft.com/office/powerpoint/2010/main" val="1201030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C7D9CF-4694-25D8-CB57-62120DC93B5E}"/>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C2F615E-9318-8EFB-5ECD-114AF8572BDF}"/>
              </a:ext>
            </a:extLst>
          </p:cNvPr>
          <p:cNvSpPr>
            <a:spLocks noGrp="1"/>
          </p:cNvSpPr>
          <p:nvPr>
            <p:ph type="dt" sz="half" idx="10"/>
          </p:nvPr>
        </p:nvSpPr>
        <p:spPr/>
        <p:txBody>
          <a:bodyPr/>
          <a:lstStyle/>
          <a:p>
            <a:fld id="{F5EFE536-244D-4E01-8546-A01A64DF3642}" type="datetime1">
              <a:rPr lang="nb-NO" noProof="0" smtClean="0"/>
              <a:t>17.04.2026</a:t>
            </a:fld>
            <a:endParaRPr lang="nb-NO" noProof="0"/>
          </a:p>
        </p:txBody>
      </p:sp>
      <p:sp>
        <p:nvSpPr>
          <p:cNvPr id="4" name="Plassholder for lysbildenummer 3">
            <a:extLst>
              <a:ext uri="{FF2B5EF4-FFF2-40B4-BE49-F238E27FC236}">
                <a16:creationId xmlns:a16="http://schemas.microsoft.com/office/drawing/2014/main" id="{B6DF7749-AC8A-9D17-3961-9D092458C69D}"/>
              </a:ext>
            </a:extLst>
          </p:cNvPr>
          <p:cNvSpPr>
            <a:spLocks noGrp="1"/>
          </p:cNvSpPr>
          <p:nvPr>
            <p:ph type="sldNum" sz="quarter" idx="12"/>
          </p:nvPr>
        </p:nvSpPr>
        <p:spPr/>
        <p:txBody>
          <a:bodyPr/>
          <a:lstStyle/>
          <a:p>
            <a:fld id="{36F4D1B9-59DF-4B5C-8440-F23B9F46A364}" type="slidenum">
              <a:rPr lang="nb-NO" noProof="0" smtClean="0"/>
              <a:pPr/>
              <a:t>8</a:t>
            </a:fld>
            <a:endParaRPr lang="nb-NO" noProof="0"/>
          </a:p>
        </p:txBody>
      </p:sp>
      <p:sp>
        <p:nvSpPr>
          <p:cNvPr id="6" name="TekstSylinder 5">
            <a:extLst>
              <a:ext uri="{FF2B5EF4-FFF2-40B4-BE49-F238E27FC236}">
                <a16:creationId xmlns:a16="http://schemas.microsoft.com/office/drawing/2014/main" id="{7D6CA5E6-A15B-6F21-D17E-9043A7B39CE7}"/>
              </a:ext>
            </a:extLst>
          </p:cNvPr>
          <p:cNvSpPr txBox="1"/>
          <p:nvPr/>
        </p:nvSpPr>
        <p:spPr>
          <a:xfrm>
            <a:off x="731836" y="982649"/>
            <a:ext cx="10343705" cy="5676939"/>
          </a:xfrm>
          <a:prstGeom prst="rect">
            <a:avLst/>
          </a:prstGeom>
          <a:noFill/>
        </p:spPr>
        <p:txBody>
          <a:bodyPr wrap="square" lIns="0" tIns="0" rIns="0" bIns="0" rtlCol="0">
            <a:spAutoFit/>
          </a:bodyPr>
          <a:lstStyle/>
          <a:p>
            <a:pPr>
              <a:lnSpc>
                <a:spcPct val="90000"/>
              </a:lnSpc>
              <a:spcAft>
                <a:spcPts val="600"/>
              </a:spcAft>
            </a:pPr>
            <a:endParaRPr lang="nb-NO" sz="2400">
              <a:latin typeface="+mj-lt"/>
            </a:endParaRPr>
          </a:p>
          <a:p>
            <a:pPr marL="285750" indent="-285750">
              <a:lnSpc>
                <a:spcPct val="90000"/>
              </a:lnSpc>
              <a:spcAft>
                <a:spcPts val="600"/>
              </a:spcAft>
              <a:buFont typeface="Arial" panose="020B0604020202020204" pitchFamily="34" charset="0"/>
              <a:buChar char="•"/>
            </a:pPr>
            <a:r>
              <a:rPr lang="nb-NO" sz="2400">
                <a:latin typeface="+mj-lt"/>
              </a:rPr>
              <a:t>Forskning som vektlegger og utforsker </a:t>
            </a:r>
            <a:r>
              <a:rPr lang="nb-NO" sz="2400" b="1">
                <a:latin typeface="+mj-lt"/>
              </a:rPr>
              <a:t>ensomhet og sammenhengen mellom ensomhet, utenforskap og sosial ulikhet i helse</a:t>
            </a:r>
          </a:p>
          <a:p>
            <a:pPr marL="285750" indent="-285750">
              <a:lnSpc>
                <a:spcPct val="90000"/>
              </a:lnSpc>
              <a:spcAft>
                <a:spcPts val="600"/>
              </a:spcAft>
              <a:buFont typeface="Arial" panose="020B0604020202020204" pitchFamily="34" charset="0"/>
              <a:buChar char="•"/>
            </a:pPr>
            <a:endParaRPr lang="nb-NO" sz="2400" b="1">
              <a:latin typeface="+mj-lt"/>
            </a:endParaRPr>
          </a:p>
          <a:p>
            <a:pPr marL="285750" indent="-285750">
              <a:lnSpc>
                <a:spcPct val="90000"/>
              </a:lnSpc>
              <a:spcAft>
                <a:spcPts val="600"/>
              </a:spcAft>
              <a:buFont typeface="Arial" panose="020B0604020202020204" pitchFamily="34" charset="0"/>
              <a:buChar char="•"/>
            </a:pPr>
            <a:r>
              <a:rPr lang="nb-NO" sz="2400">
                <a:latin typeface="+mj-lt"/>
              </a:rPr>
              <a:t>Forebyggende og strukturelle tiltak, behandling og tjenester som kan motvirke ensomhet, utenforskap og sosial ulikhet i helse.</a:t>
            </a:r>
          </a:p>
          <a:p>
            <a:pPr marL="285750" indent="-285750">
              <a:lnSpc>
                <a:spcPct val="90000"/>
              </a:lnSpc>
              <a:spcAft>
                <a:spcPts val="600"/>
              </a:spcAft>
              <a:buFont typeface="Arial" panose="020B0604020202020204" pitchFamily="34" charset="0"/>
              <a:buChar char="•"/>
            </a:pPr>
            <a:endParaRPr lang="nb-NO" sz="2400">
              <a:latin typeface="+mj-lt"/>
            </a:endParaRPr>
          </a:p>
          <a:p>
            <a:pPr marL="285750" indent="-285750">
              <a:lnSpc>
                <a:spcPct val="90000"/>
              </a:lnSpc>
              <a:spcAft>
                <a:spcPts val="600"/>
              </a:spcAft>
              <a:buFont typeface="Arial" panose="020B0604020202020204" pitchFamily="34" charset="0"/>
              <a:buChar char="•"/>
            </a:pPr>
            <a:r>
              <a:rPr lang="nb-NO" sz="2400">
                <a:latin typeface="+mj-lt"/>
              </a:rPr>
              <a:t>Barn, unge og eldre er spesielt utsatt for ensomhet og utenforskap</a:t>
            </a:r>
          </a:p>
          <a:p>
            <a:pPr>
              <a:lnSpc>
                <a:spcPct val="90000"/>
              </a:lnSpc>
              <a:spcAft>
                <a:spcPts val="600"/>
              </a:spcAft>
            </a:pPr>
            <a:endParaRPr lang="nb-NO" sz="2400" b="1">
              <a:latin typeface="+mj-lt"/>
            </a:endParaRPr>
          </a:p>
          <a:p>
            <a:pPr>
              <a:lnSpc>
                <a:spcPct val="90000"/>
              </a:lnSpc>
              <a:spcAft>
                <a:spcPts val="600"/>
              </a:spcAft>
            </a:pPr>
            <a:endParaRPr lang="nb-NO" sz="2400">
              <a:latin typeface="+mj-lt"/>
            </a:endParaRPr>
          </a:p>
          <a:p>
            <a:pPr>
              <a:lnSpc>
                <a:spcPct val="90000"/>
              </a:lnSpc>
              <a:spcAft>
                <a:spcPts val="600"/>
              </a:spcAft>
            </a:pPr>
            <a:endParaRPr lang="nb-NO" sz="2400">
              <a:latin typeface="+mj-lt"/>
            </a:endParaRPr>
          </a:p>
          <a:p>
            <a:pPr>
              <a:lnSpc>
                <a:spcPct val="90000"/>
              </a:lnSpc>
              <a:spcAft>
                <a:spcPts val="600"/>
              </a:spcAft>
            </a:pPr>
            <a:endParaRPr lang="nb-NO" sz="2000">
              <a:latin typeface="+mj-lt"/>
            </a:endParaRPr>
          </a:p>
          <a:p>
            <a:pPr>
              <a:lnSpc>
                <a:spcPct val="90000"/>
              </a:lnSpc>
              <a:spcAft>
                <a:spcPts val="600"/>
              </a:spcAft>
            </a:pPr>
            <a:endParaRPr lang="nb-NO" sz="1600">
              <a:latin typeface="+mj-lt"/>
            </a:endParaRPr>
          </a:p>
          <a:p>
            <a:pPr>
              <a:lnSpc>
                <a:spcPct val="90000"/>
              </a:lnSpc>
              <a:spcAft>
                <a:spcPts val="600"/>
              </a:spcAft>
            </a:pPr>
            <a:r>
              <a:rPr lang="nb-NO" sz="1600">
                <a:latin typeface="+mj-lt"/>
              </a:rPr>
              <a:t> </a:t>
            </a:r>
            <a:endParaRPr lang="nb-NO" sz="1600">
              <a:latin typeface="+mj-lt"/>
              <a:cs typeface="Calibri"/>
            </a:endParaRPr>
          </a:p>
          <a:p>
            <a:pPr algn="l">
              <a:lnSpc>
                <a:spcPct val="98000"/>
              </a:lnSpc>
            </a:pPr>
            <a:endParaRPr lang="nb-NO" sz="2500"/>
          </a:p>
        </p:txBody>
      </p:sp>
      <p:sp>
        <p:nvSpPr>
          <p:cNvPr id="3" name="Tittel 12">
            <a:extLst>
              <a:ext uri="{FF2B5EF4-FFF2-40B4-BE49-F238E27FC236}">
                <a16:creationId xmlns:a16="http://schemas.microsoft.com/office/drawing/2014/main" id="{1C9FE3FB-56FB-694E-4D1F-1F2B5D63F6BD}"/>
              </a:ext>
            </a:extLst>
          </p:cNvPr>
          <p:cNvSpPr>
            <a:spLocks noGrp="1"/>
          </p:cNvSpPr>
          <p:nvPr>
            <p:ph type="ctrTitle"/>
          </p:nvPr>
        </p:nvSpPr>
        <p:spPr>
          <a:xfrm>
            <a:off x="731837" y="329141"/>
            <a:ext cx="9682973" cy="539540"/>
          </a:xfrm>
        </p:spPr>
        <p:txBody>
          <a:bodyPr/>
          <a:lstStyle/>
          <a:p>
            <a:r>
              <a:rPr lang="nb-NO" sz="2400" b="1"/>
              <a:t>Forskningsbehov</a:t>
            </a:r>
            <a:r>
              <a:rPr lang="nb-NO" sz="2400"/>
              <a:t>:</a:t>
            </a:r>
            <a:br>
              <a:rPr lang="nb-NO" sz="2400"/>
            </a:br>
            <a:endParaRPr lang="nb-NO" sz="2400" b="1"/>
          </a:p>
        </p:txBody>
      </p:sp>
    </p:spTree>
    <p:extLst>
      <p:ext uri="{BB962C8B-B14F-4D97-AF65-F5344CB8AC3E}">
        <p14:creationId xmlns:p14="http://schemas.microsoft.com/office/powerpoint/2010/main" val="2498650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A5DCAF-C354-A20A-3AC7-A086AB04F26D}"/>
            </a:ext>
          </a:extLst>
        </p:cNvPr>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82CDF6AA-80FB-C8A6-E31A-B9283FA9D5E8}"/>
              </a:ext>
            </a:extLst>
          </p:cNvPr>
          <p:cNvSpPr>
            <a:spLocks noGrp="1"/>
          </p:cNvSpPr>
          <p:nvPr>
            <p:ph type="dt" sz="half" idx="10"/>
          </p:nvPr>
        </p:nvSpPr>
        <p:spPr/>
        <p:txBody>
          <a:bodyPr/>
          <a:lstStyle/>
          <a:p>
            <a:fld id="{F5EFE536-244D-4E01-8546-A01A64DF3642}" type="datetime1">
              <a:rPr lang="nb-NO" noProof="0" smtClean="0"/>
              <a:t>17.04.2026</a:t>
            </a:fld>
            <a:endParaRPr lang="nb-NO" noProof="0"/>
          </a:p>
        </p:txBody>
      </p:sp>
      <p:sp>
        <p:nvSpPr>
          <p:cNvPr id="4" name="Plassholder for lysbildenummer 3">
            <a:extLst>
              <a:ext uri="{FF2B5EF4-FFF2-40B4-BE49-F238E27FC236}">
                <a16:creationId xmlns:a16="http://schemas.microsoft.com/office/drawing/2014/main" id="{32D356E4-932B-012E-3D3D-F5EDC14DC91F}"/>
              </a:ext>
            </a:extLst>
          </p:cNvPr>
          <p:cNvSpPr>
            <a:spLocks noGrp="1"/>
          </p:cNvSpPr>
          <p:nvPr>
            <p:ph type="sldNum" sz="quarter" idx="12"/>
          </p:nvPr>
        </p:nvSpPr>
        <p:spPr/>
        <p:txBody>
          <a:bodyPr/>
          <a:lstStyle/>
          <a:p>
            <a:fld id="{36F4D1B9-59DF-4B5C-8440-F23B9F46A364}" type="slidenum">
              <a:rPr lang="nb-NO" noProof="0" smtClean="0"/>
              <a:pPr/>
              <a:t>9</a:t>
            </a:fld>
            <a:endParaRPr lang="nb-NO" noProof="0"/>
          </a:p>
        </p:txBody>
      </p:sp>
      <p:sp>
        <p:nvSpPr>
          <p:cNvPr id="6" name="TekstSylinder 5">
            <a:extLst>
              <a:ext uri="{FF2B5EF4-FFF2-40B4-BE49-F238E27FC236}">
                <a16:creationId xmlns:a16="http://schemas.microsoft.com/office/drawing/2014/main" id="{2747BDC8-105C-E986-5596-753F49828F88}"/>
              </a:ext>
            </a:extLst>
          </p:cNvPr>
          <p:cNvSpPr txBox="1"/>
          <p:nvPr/>
        </p:nvSpPr>
        <p:spPr>
          <a:xfrm>
            <a:off x="1053645" y="868681"/>
            <a:ext cx="10343705" cy="4759765"/>
          </a:xfrm>
          <a:prstGeom prst="rect">
            <a:avLst/>
          </a:prstGeom>
          <a:noFill/>
        </p:spPr>
        <p:txBody>
          <a:bodyPr wrap="square" lIns="0" tIns="0" rIns="0" bIns="0" rtlCol="0">
            <a:spAutoFit/>
          </a:bodyPr>
          <a:lstStyle/>
          <a:p>
            <a:pPr>
              <a:lnSpc>
                <a:spcPct val="90000"/>
              </a:lnSpc>
              <a:spcAft>
                <a:spcPts val="600"/>
              </a:spcAft>
            </a:pPr>
            <a:endParaRPr lang="nb-NO" sz="1600">
              <a:latin typeface="+mj-lt"/>
            </a:endParaRPr>
          </a:p>
          <a:p>
            <a:pPr>
              <a:lnSpc>
                <a:spcPct val="90000"/>
              </a:lnSpc>
              <a:spcAft>
                <a:spcPts val="600"/>
              </a:spcAft>
            </a:pPr>
            <a:endParaRPr lang="nb-NO" sz="1600">
              <a:latin typeface="+mj-lt"/>
            </a:endParaRPr>
          </a:p>
          <a:p>
            <a:pPr marL="285750" indent="-285750">
              <a:lnSpc>
                <a:spcPct val="90000"/>
              </a:lnSpc>
              <a:spcAft>
                <a:spcPts val="600"/>
              </a:spcAft>
              <a:buFont typeface="Arial" panose="020B0604020202020204" pitchFamily="34" charset="0"/>
              <a:buChar char="•"/>
            </a:pPr>
            <a:r>
              <a:rPr lang="nb-NO" sz="2400">
                <a:latin typeface="+mj-lt"/>
              </a:rPr>
              <a:t>Tidlig innsats og inkluderende tiltak i skole, arbeidsliv og samfunnsliv bidrar til å styrke befolkningens helse og livskvalitet</a:t>
            </a:r>
          </a:p>
          <a:p>
            <a:pPr marL="285750" indent="-285750">
              <a:lnSpc>
                <a:spcPct val="90000"/>
              </a:lnSpc>
              <a:spcAft>
                <a:spcPts val="600"/>
              </a:spcAft>
              <a:buFont typeface="Arial" panose="020B0604020202020204" pitchFamily="34" charset="0"/>
              <a:buChar char="•"/>
            </a:pPr>
            <a:endParaRPr lang="nb-NO" sz="2400">
              <a:latin typeface="+mj-lt"/>
            </a:endParaRPr>
          </a:p>
          <a:p>
            <a:pPr marL="285750" indent="-285750">
              <a:lnSpc>
                <a:spcPct val="90000"/>
              </a:lnSpc>
              <a:spcAft>
                <a:spcPts val="600"/>
              </a:spcAft>
              <a:buFont typeface="Arial" panose="020B0604020202020204" pitchFamily="34" charset="0"/>
              <a:buChar char="•"/>
            </a:pPr>
            <a:r>
              <a:rPr lang="nb-NO" sz="2400">
                <a:latin typeface="+mj-lt"/>
              </a:rPr>
              <a:t>Det er behov for forskning som kan bidra til å identifisere sosiale, kulturelle, økonomiske og andre barrierer</a:t>
            </a:r>
          </a:p>
          <a:p>
            <a:pPr marL="285750" indent="-285750">
              <a:lnSpc>
                <a:spcPct val="90000"/>
              </a:lnSpc>
              <a:spcAft>
                <a:spcPts val="600"/>
              </a:spcAft>
              <a:buFont typeface="Arial" panose="020B0604020202020204" pitchFamily="34" charset="0"/>
              <a:buChar char="•"/>
            </a:pPr>
            <a:endParaRPr lang="nb-NO" sz="2400">
              <a:latin typeface="+mj-lt"/>
            </a:endParaRPr>
          </a:p>
          <a:p>
            <a:pPr marL="285750" indent="-285750">
              <a:lnSpc>
                <a:spcPct val="90000"/>
              </a:lnSpc>
              <a:spcAft>
                <a:spcPts val="600"/>
              </a:spcAft>
              <a:buFont typeface="Arial" panose="020B0604020202020204" pitchFamily="34" charset="0"/>
              <a:buChar char="•"/>
            </a:pPr>
            <a:r>
              <a:rPr lang="nb-NO" sz="2400">
                <a:latin typeface="+mj-lt"/>
              </a:rPr>
              <a:t>Tiltakene må tilpasses mangfoldet i befolkningen, og sikre at personer med ulike livsvilkår får likeverdige muligheter til deltakelse, mestring og tilhørighet.</a:t>
            </a:r>
          </a:p>
          <a:p>
            <a:pPr marL="285750" indent="-285750">
              <a:lnSpc>
                <a:spcPct val="90000"/>
              </a:lnSpc>
              <a:spcAft>
                <a:spcPts val="600"/>
              </a:spcAft>
              <a:buFont typeface="Arial" panose="020B0604020202020204" pitchFamily="34" charset="0"/>
              <a:buChar char="•"/>
            </a:pPr>
            <a:endParaRPr lang="nb-NO" sz="2400">
              <a:latin typeface="+mj-lt"/>
            </a:endParaRPr>
          </a:p>
          <a:p>
            <a:pPr algn="l">
              <a:lnSpc>
                <a:spcPct val="98000"/>
              </a:lnSpc>
            </a:pPr>
            <a:endParaRPr lang="nb-NO" sz="2500"/>
          </a:p>
        </p:txBody>
      </p:sp>
      <p:sp>
        <p:nvSpPr>
          <p:cNvPr id="3" name="Tittel 12">
            <a:extLst>
              <a:ext uri="{FF2B5EF4-FFF2-40B4-BE49-F238E27FC236}">
                <a16:creationId xmlns:a16="http://schemas.microsoft.com/office/drawing/2014/main" id="{E50F604A-D525-37C5-A123-A0810D6936B1}"/>
              </a:ext>
            </a:extLst>
          </p:cNvPr>
          <p:cNvSpPr>
            <a:spLocks noGrp="1"/>
          </p:cNvSpPr>
          <p:nvPr>
            <p:ph type="ctrTitle"/>
          </p:nvPr>
        </p:nvSpPr>
        <p:spPr>
          <a:xfrm>
            <a:off x="731837" y="329141"/>
            <a:ext cx="9682973" cy="539540"/>
          </a:xfrm>
        </p:spPr>
        <p:txBody>
          <a:bodyPr/>
          <a:lstStyle/>
          <a:p>
            <a:r>
              <a:rPr lang="nb-NO" sz="2400" b="1"/>
              <a:t>Forskningsbehov forts.</a:t>
            </a:r>
            <a:br>
              <a:rPr lang="nb-NO" sz="2000"/>
            </a:br>
            <a:endParaRPr lang="nb-NO" sz="2000" b="1"/>
          </a:p>
        </p:txBody>
      </p:sp>
    </p:spTree>
    <p:extLst>
      <p:ext uri="{BB962C8B-B14F-4D97-AF65-F5344CB8AC3E}">
        <p14:creationId xmlns:p14="http://schemas.microsoft.com/office/powerpoint/2010/main" val="4060100419"/>
      </p:ext>
    </p:extLst>
  </p:cSld>
  <p:clrMapOvr>
    <a:masterClrMapping/>
  </p:clrMapOvr>
</p:sld>
</file>

<file path=ppt/theme/theme1.xml><?xml version="1.0" encoding="utf-8"?>
<a:theme xmlns:a="http://schemas.openxmlformats.org/drawingml/2006/main" name="Office-tema">
  <a:themeElements>
    <a:clrScheme name="Forskningsrådet">
      <a:dk1>
        <a:sysClr val="windowText" lastClr="000000"/>
      </a:dk1>
      <a:lt1>
        <a:sysClr val="window" lastClr="FFFFFF"/>
      </a:lt1>
      <a:dk2>
        <a:srgbClr val="44546A"/>
      </a:dk2>
      <a:lt2>
        <a:srgbClr val="E7E6E6"/>
      </a:lt2>
      <a:accent1>
        <a:srgbClr val="F8F0FE"/>
      </a:accent1>
      <a:accent2>
        <a:srgbClr val="FFD2CF"/>
      </a:accent2>
      <a:accent3>
        <a:srgbClr val="E09F31"/>
      </a:accent3>
      <a:accent4>
        <a:srgbClr val="767C00"/>
      </a:accent4>
      <a:accent5>
        <a:srgbClr val="00522D"/>
      </a:accent5>
      <a:accent6>
        <a:srgbClr val="00203E"/>
      </a:accent6>
      <a:hlink>
        <a:srgbClr val="000000"/>
      </a:hlink>
      <a:folHlink>
        <a:srgbClr val="000000"/>
      </a:folHlink>
    </a:clrScheme>
    <a:fontScheme name="Forskningsrådet">
      <a:majorFont>
        <a:latin typeface="Arial"/>
        <a:ea typeface=""/>
        <a:cs typeface=""/>
      </a:majorFont>
      <a:minorFont>
        <a:latin typeface="IBM Plex Mon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lnSpc>
            <a:spcPct val="98000"/>
          </a:lnSpc>
          <a:defRPr sz="2500" smtClean="0"/>
        </a:defPPr>
      </a:lstStyle>
    </a:txDef>
  </a:objectDefaults>
  <a:extraClrSchemeLst/>
  <a:extLst>
    <a:ext uri="{05A4C25C-085E-4340-85A3-A5531E510DB2}">
      <thm15:themeFamily xmlns:thm15="http://schemas.microsoft.com/office/thememl/2012/main" name="PPT Mal 01 Forskningsradet.potx" id="{826C10EA-6D3C-4505-9734-3C5317157B25}" vid="{C669D3F4-8C5D-4516-A93A-1A2B2561F88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eaa13a8-ff43-4ca6-9bec-5b64dcde6bf6">
      <Terms xmlns="http://schemas.microsoft.com/office/infopath/2007/PartnerControls"/>
    </lcf76f155ced4ddcb4097134ff3c332f>
    <TaxCatchAll xmlns="b698ac79-4e05-437f-8025-203a531218a5" xsi:nil="true"/>
    <Dokumenttype xmlns="feaa13a8-ff43-4ca6-9bec-5b64dcde6bf6" xsi:nil="true"/>
    <M_x00f8_tedato xmlns="feaa13a8-ff43-4ca6-9bec-5b64dcde6bf6" xsi:nil="true"/>
    <Tema xmlns="feaa13a8-ff43-4ca6-9bec-5b64dcde6bf6" xsi:nil="true"/>
    <_x00c5_rsomkanvelges xmlns="feaa13a8-ff43-4ca6-9bec-5b64dcde6bf6" xsi:nil="true"/>
    <Kanal xmlns="feaa13a8-ff43-4ca6-9bec-5b64dcde6bf6" xsi:nil="true"/>
    <o555f8cf5d90444ca1fa4607ada592d4 xmlns="feaa13a8-ff43-4ca6-9bec-5b64dcde6bf6">
      <Terms xmlns="http://schemas.microsoft.com/office/infopath/2007/PartnerControls"/>
    </o555f8cf5d90444ca1fa4607ada592d4>
    <n9672ec110ad4304bbf5de3054926027 xmlns="feaa13a8-ff43-4ca6-9bec-5b64dcde6bf6">
      <Terms xmlns="http://schemas.microsoft.com/office/infopath/2007/PartnerControls"/>
    </n9672ec110ad4304bbf5de3054926027>
    <M_x00e5_lgruppe xmlns="feaa13a8-ff43-4ca6-9bec-5b64dcde6bf6"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A631572D17F09343834D6B0EB5C729F3" ma:contentTypeVersion="33" ma:contentTypeDescription="Opprett et nytt dokument." ma:contentTypeScope="" ma:versionID="50c5ab87fec0a4c14968b5c7814fb56e">
  <xsd:schema xmlns:xsd="http://www.w3.org/2001/XMLSchema" xmlns:xs="http://www.w3.org/2001/XMLSchema" xmlns:p="http://schemas.microsoft.com/office/2006/metadata/properties" xmlns:ns2="feaa13a8-ff43-4ca6-9bec-5b64dcde6bf6" xmlns:ns3="b698ac79-4e05-437f-8025-203a531218a5" targetNamespace="http://schemas.microsoft.com/office/2006/metadata/properties" ma:root="true" ma:fieldsID="5ba0b2db7cad7e0a21058e7ee138499b" ns2:_="" ns3:_="">
    <xsd:import namespace="feaa13a8-ff43-4ca6-9bec-5b64dcde6bf6"/>
    <xsd:import namespace="b698ac79-4e05-437f-8025-203a531218a5"/>
    <xsd:element name="properties">
      <xsd:complexType>
        <xsd:sequence>
          <xsd:element name="documentManagement">
            <xsd:complexType>
              <xsd:all>
                <xsd:element ref="ns2:Dokumenttype" minOccurs="0"/>
                <xsd:element ref="ns2:Kanal" minOccurs="0"/>
                <xsd:element ref="ns2:M_x00e5_lgruppe" minOccurs="0"/>
                <xsd:element ref="ns2:Tema" minOccurs="0"/>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n9672ec110ad4304bbf5de3054926027" minOccurs="0"/>
                <xsd:element ref="ns3:TaxCatchAll" minOccurs="0"/>
                <xsd:element ref="ns2:o555f8cf5d90444ca1fa4607ada592d4" minOccurs="0"/>
                <xsd:element ref="ns2:MediaLengthInSeconds" minOccurs="0"/>
                <xsd:element ref="ns2:lcf76f155ced4ddcb4097134ff3c332f" minOccurs="0"/>
                <xsd:element ref="ns2:M_x00f8_tedato" minOccurs="0"/>
                <xsd:element ref="ns2:MediaServiceObjectDetectorVersions" minOccurs="0"/>
                <xsd:element ref="ns2:MediaServiceSearchProperties" minOccurs="0"/>
                <xsd:element ref="ns2:MediaServiceBillingMetadata" minOccurs="0"/>
                <xsd:element ref="ns2:_x00c5_rsomkanvelg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aa13a8-ff43-4ca6-9bec-5b64dcde6bf6" elementFormDefault="qualified">
    <xsd:import namespace="http://schemas.microsoft.com/office/2006/documentManagement/types"/>
    <xsd:import namespace="http://schemas.microsoft.com/office/infopath/2007/PartnerControls"/>
    <xsd:element name="Dokumenttype" ma:index="3" nillable="true" ma:displayName="Dokumenttype" ma:format="Dropdown" ma:internalName="Dokumenttype">
      <xsd:simpleType>
        <xsd:restriction base="dms:Choice">
          <xsd:enumeration value="Analyse"/>
          <xsd:enumeration value="Bilde"/>
          <xsd:enumeration value="Design"/>
          <xsd:enumeration value="Innlegg"/>
          <xsd:enumeration value="Kronikk"/>
          <xsd:enumeration value="Ledermøtesak"/>
          <xsd:enumeration value="Nyhetssak"/>
          <xsd:enumeration value="Plan"/>
          <xsd:enumeration value="Presentasjon"/>
          <xsd:enumeration value="Pressemelding"/>
          <xsd:enumeration value="Rapport"/>
          <xsd:enumeration value="Referat"/>
          <xsd:enumeration value="Rådata"/>
          <xsd:enumeration value="Styresak"/>
          <xsd:enumeration value="Talepunkter"/>
          <xsd:enumeration value="Undersøkelse"/>
          <xsd:enumeration value="Invitasjon"/>
        </xsd:restriction>
      </xsd:simpleType>
    </xsd:element>
    <xsd:element name="Kanal" ma:index="4" nillable="true" ma:displayName="Kanal" ma:format="Dropdown" ma:internalName="Kanal" ma:readOnly="false">
      <xsd:simpleType>
        <xsd:restriction base="dms:Choice">
          <xsd:enumeration value="Arrangement"/>
          <xsd:enumeration value="Fagpresse"/>
          <xsd:enumeration value="Intranett"/>
          <xsd:enumeration value="Lokalmedia"/>
          <xsd:enumeration value="Nettsted"/>
          <xsd:enumeration value="Nyhetsbrev"/>
          <xsd:enumeration value="Nysgjerrigper.no"/>
          <xsd:enumeration value="Riksmedia"/>
          <xsd:enumeration value="Skattefunn.no"/>
          <xsd:enumeration value="Sosiale media"/>
        </xsd:restriction>
      </xsd:simpleType>
    </xsd:element>
    <xsd:element name="M_x00e5_lgruppe" ma:index="5" nillable="true" ma:displayName="Målgruppe" ma:format="Dropdown" ma:internalName="M_x00e5_lgruppe" ma:readOnly="false">
      <xsd:simpleType>
        <xsd:restriction base="dms:Choice">
          <xsd:enumeration value="Ansatte"/>
          <xsd:enumeration value="Barn og unge"/>
          <xsd:enumeration value="Befolkning"/>
          <xsd:enumeration value="Departementer"/>
          <xsd:enumeration value="Fageksperter"/>
          <xsd:enumeration value="Forskningsorganisasjoner"/>
          <xsd:enumeration value="Institutter"/>
          <xsd:enumeration value="Interessenter"/>
          <xsd:enumeration value="Ledere internt"/>
          <xsd:enumeration value="Næringsliv"/>
          <xsd:enumeration value="Offentlig sektor"/>
          <xsd:enumeration value="Politikere"/>
          <xsd:enumeration value="Søkere"/>
        </xsd:restriction>
      </xsd:simpleType>
    </xsd:element>
    <xsd:element name="Tema" ma:index="7" nillable="true" ma:displayName="Tema" ma:internalName="Tema" ma:readOnly="false">
      <xsd:complexType>
        <xsd:complexContent>
          <xsd:extension base="dms:MultiChoice">
            <xsd:sequence>
              <xsd:element name="Value" maxOccurs="unbounded" minOccurs="0" nillable="true">
                <xsd:simpleType>
                  <xsd:restriction base="dms:Choice">
                    <xsd:enumeration value="Bærekraftig utvikling"/>
                    <xsd:enumeration value="Forskningsformidling"/>
                    <xsd:enumeration value="Forskningspolitikk"/>
                    <xsd:enumeration value="Grønt skifte"/>
                    <xsd:enumeration value="Hav"/>
                    <xsd:enumeration value="Helse og velferd"/>
                    <xsd:enumeration value="Internasjonalt"/>
                    <xsd:enumeration value="Korona-ekspertrolle"/>
                    <xsd:enumeration value="Næringsliv"/>
                    <xsd:enumeration value="Offentlig sektor"/>
                    <xsd:enumeration value="Organisasjon"/>
                    <xsd:enumeration value="Samhørighet og globalisering"/>
                    <xsd:enumeration value="Teknologi og digitalisering"/>
                  </xsd:restriction>
                </xsd:simpleType>
              </xsd:element>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hidden="true" ma:internalName="MediaServiceAutoTags" ma:readOnly="true">
      <xsd:simpleType>
        <xsd:restriction base="dms:Text"/>
      </xsd:simpleType>
    </xsd:element>
    <xsd:element name="MediaServiceOCR" ma:index="11" nillable="true" ma:displayName="Extracted Text" ma:hidden="true" ma:internalName="MediaServiceOCR" ma:readOnly="true">
      <xsd:simpleType>
        <xsd:restriction base="dms:Note"/>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hidden="true" ma:internalName="MediaServiceKeyPoints" ma:readOnly="true">
      <xsd:simpleType>
        <xsd:restriction base="dms:Note"/>
      </xsd:simpleType>
    </xsd:element>
    <xsd:element name="MediaServiceLocation" ma:index="19" nillable="true" ma:displayName="Location" ma:hidden="true" ma:internalName="MediaServiceLocation" ma:readOnly="true">
      <xsd:simpleType>
        <xsd:restriction base="dms:Text"/>
      </xsd:simpleType>
    </xsd:element>
    <xsd:element name="n9672ec110ad4304bbf5de3054926027" ma:index="21" nillable="true" ma:taxonomy="true" ma:internalName="n9672ec110ad4304bbf5de3054926027" ma:taxonomyFieldName="_x00c5_r" ma:displayName="År" ma:readOnly="false" ma:default="" ma:fieldId="{79672ec1-10ad-4304-bbf5-de3054926027}" ma:sspId="26cff002-41dc-47c6-9720-c7756c5075c9" ma:termSetId="13d025f8-819f-44d5-a2f7-55fd601ec1a3" ma:anchorId="00000000-0000-0000-0000-000000000000" ma:open="false" ma:isKeyword="false">
      <xsd:complexType>
        <xsd:sequence>
          <xsd:element ref="pc:Terms" minOccurs="0" maxOccurs="1"/>
        </xsd:sequence>
      </xsd:complexType>
    </xsd:element>
    <xsd:element name="o555f8cf5d90444ca1fa4607ada592d4" ma:index="27" nillable="true" ma:taxonomy="true" ma:internalName="o555f8cf5d90444ca1fa4607ada592d4" ma:taxonomyFieldName="S_x00f8_knadstype" ma:displayName="Søknadstype" ma:readOnly="false" ma:default="" ma:fieldId="{8555f8cf-5d90-444c-a1fa-4607ada592d4}" ma:sspId="26cff002-41dc-47c6-9720-c7756c5075c9" ma:termSetId="ddbdb09e-41b3-4d16-aacd-f27f7de5e1e8" ma:anchorId="00000000-0000-0000-0000-000000000000" ma:open="false" ma:isKeyword="false">
      <xsd:complexType>
        <xsd:sequence>
          <xsd:element ref="pc:Terms" minOccurs="0" maxOccurs="1"/>
        </xsd:sequence>
      </xsd:complexType>
    </xsd:element>
    <xsd:element name="MediaLengthInSeconds" ma:index="30" nillable="true" ma:displayName="Length (seconds)" ma:internalName="MediaLengthInSeconds" ma:readOnly="true">
      <xsd:simpleType>
        <xsd:restriction base="dms:Unknown"/>
      </xsd:simpleType>
    </xsd:element>
    <xsd:element name="lcf76f155ced4ddcb4097134ff3c332f" ma:index="32" nillable="true" ma:taxonomy="true" ma:internalName="lcf76f155ced4ddcb4097134ff3c332f" ma:taxonomyFieldName="MediaServiceImageTags" ma:displayName="Bildemerkelapper" ma:readOnly="false" ma:fieldId="{5cf76f15-5ced-4ddc-b409-7134ff3c332f}" ma:taxonomyMulti="true" ma:sspId="26cff002-41dc-47c6-9720-c7756c5075c9" ma:termSetId="09814cd3-568e-fe90-9814-8d621ff8fb84" ma:anchorId="fba54fb3-c3e1-fe81-a776-ca4b69148c4d" ma:open="true" ma:isKeyword="false">
      <xsd:complexType>
        <xsd:sequence>
          <xsd:element ref="pc:Terms" minOccurs="0" maxOccurs="1"/>
        </xsd:sequence>
      </xsd:complexType>
    </xsd:element>
    <xsd:element name="M_x00f8_tedato" ma:index="33" nillable="true" ma:displayName="Møtedato" ma:format="DateOnly" ma:internalName="M_x00f8_tedato">
      <xsd:simpleType>
        <xsd:restriction base="dms:DateTime"/>
      </xsd:simpleType>
    </xsd:element>
    <xsd:element name="MediaServiceObjectDetectorVersions" ma:index="34" nillable="true" ma:displayName="MediaServiceObjectDetectorVersions" ma:hidden="true" ma:indexed="true" ma:internalName="MediaServiceObjectDetectorVersions" ma:readOnly="true">
      <xsd:simpleType>
        <xsd:restriction base="dms:Text"/>
      </xsd:simpleType>
    </xsd:element>
    <xsd:element name="MediaServiceSearchProperties" ma:index="35" nillable="true" ma:displayName="MediaServiceSearchProperties" ma:hidden="true" ma:internalName="MediaServiceSearchProperties" ma:readOnly="true">
      <xsd:simpleType>
        <xsd:restriction base="dms:Note"/>
      </xsd:simpleType>
    </xsd:element>
    <xsd:element name="MediaServiceBillingMetadata" ma:index="36" nillable="true" ma:displayName="MediaServiceBillingMetadata" ma:hidden="true" ma:internalName="MediaServiceBillingMetadata" ma:readOnly="true">
      <xsd:simpleType>
        <xsd:restriction base="dms:Note"/>
      </xsd:simpleType>
    </xsd:element>
    <xsd:element name="_x00c5_rsomkanvelges" ma:index="37" nillable="true" ma:displayName="År som kan velges" ma:format="Dropdown" ma:internalName="_x00c5_rsomkanvelges">
      <xsd:simpleType>
        <xsd:restriction base="dms:Choice">
          <xsd:enumeration value="2023"/>
          <xsd:enumeration value="2024"/>
          <xsd:enumeration value="2025"/>
          <xsd:enumeration value="2026"/>
          <xsd:enumeration value="2027"/>
        </xsd:restriction>
      </xsd:simpleType>
    </xsd:element>
  </xsd:schema>
  <xsd:schema xmlns:xsd="http://www.w3.org/2001/XMLSchema" xmlns:xs="http://www.w3.org/2001/XMLSchema" xmlns:dms="http://schemas.microsoft.com/office/2006/documentManagement/types" xmlns:pc="http://schemas.microsoft.com/office/infopath/2007/PartnerControls" targetNamespace="b698ac79-4e05-437f-8025-203a531218a5" elementFormDefault="qualified">
    <xsd:import namespace="http://schemas.microsoft.com/office/2006/documentManagement/types"/>
    <xsd:import namespace="http://schemas.microsoft.com/office/infopath/2007/PartnerControls"/>
    <xsd:element name="SharedWithUsers" ma:index="15" nillable="true" ma:displayName="Delt med"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ingsdetaljer" ma:hidden="true" ma:internalName="SharedWithDetails" ma:readOnly="true">
      <xsd:simpleType>
        <xsd:restriction base="dms:Note"/>
      </xsd:simpleType>
    </xsd:element>
    <xsd:element name="TaxCatchAll" ma:index="22" nillable="true" ma:displayName="Taxonomy Catch All Column" ma:hidden="true" ma:list="{2d3b919c-2f54-4a64-8de4-7cbdb830932a}" ma:internalName="TaxCatchAll" ma:readOnly="false" ma:showField="CatchAllData" ma:web="b698ac79-4e05-437f-8025-203a531218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Innholdstype"/>
        <xsd:element ref="dc:title" minOccurs="0" maxOccurs="1" ma:index="1" ma:displayName="Tittel"/>
        <xsd:element ref="dc:subject" minOccurs="0" maxOccurs="1"/>
        <xsd:element ref="dc:description" minOccurs="0" maxOccurs="1"/>
        <xsd:element name="keywords" minOccurs="0" maxOccurs="1" type="xsd:string" ma:index="29" ma:displayName="Nøkkelord"/>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CF2C74-D5BB-4B28-B1FA-D975F9733A02}">
  <ds:schemaRefs>
    <ds:schemaRef ds:uri="http://purl.org/dc/terms/"/>
    <ds:schemaRef ds:uri="http://www.w3.org/XML/1998/namespace"/>
    <ds:schemaRef ds:uri="http://schemas.openxmlformats.org/package/2006/metadata/core-properties"/>
    <ds:schemaRef ds:uri="02f6d2c0-6f1a-4fb5-8fb3-328bb6057dba"/>
    <ds:schemaRef ds:uri="http://purl.org/dc/dcmitype/"/>
    <ds:schemaRef ds:uri="http://purl.org/dc/elements/1.1/"/>
    <ds:schemaRef ds:uri="http://schemas.microsoft.com/office/2006/documentManagement/types"/>
    <ds:schemaRef ds:uri="http://schemas.microsoft.com/office/infopath/2007/PartnerControls"/>
    <ds:schemaRef ds:uri="9a2bd297-2c22-4284-aff1-293ba74dad83"/>
    <ds:schemaRef ds:uri="http://schemas.microsoft.com/office/2006/metadata/properties"/>
  </ds:schemaRefs>
</ds:datastoreItem>
</file>

<file path=customXml/itemProps2.xml><?xml version="1.0" encoding="utf-8"?>
<ds:datastoreItem xmlns:ds="http://schemas.openxmlformats.org/officeDocument/2006/customXml" ds:itemID="{FFC9CF68-EEA8-4071-9AF8-C8DD2E2F2C85}"/>
</file>

<file path=customXml/itemProps3.xml><?xml version="1.0" encoding="utf-8"?>
<ds:datastoreItem xmlns:ds="http://schemas.openxmlformats.org/officeDocument/2006/customXml" ds:itemID="{35567587-3520-4217-9F1E-605A649011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1732</Words>
  <Application>Microsoft Office PowerPoint</Application>
  <PresentationFormat>Widescreen</PresentationFormat>
  <Paragraphs>196</Paragraphs>
  <Slides>21</Slides>
  <Notes>21</Notes>
  <HiddenSlides>0</HiddenSlides>
  <MMClips>0</MMClips>
  <ScaleCrop>false</ScaleCrop>
  <HeadingPairs>
    <vt:vector size="6" baseType="variant">
      <vt:variant>
        <vt:lpstr>Brukte skrifter</vt:lpstr>
      </vt:variant>
      <vt:variant>
        <vt:i4>7</vt:i4>
      </vt:variant>
      <vt:variant>
        <vt:lpstr>Tema</vt:lpstr>
      </vt:variant>
      <vt:variant>
        <vt:i4>1</vt:i4>
      </vt:variant>
      <vt:variant>
        <vt:lpstr>Lysbildetitler</vt:lpstr>
      </vt:variant>
      <vt:variant>
        <vt:i4>21</vt:i4>
      </vt:variant>
    </vt:vector>
  </HeadingPairs>
  <TitlesOfParts>
    <vt:vector size="29" baseType="lpstr">
      <vt:lpstr>Aptos</vt:lpstr>
      <vt:lpstr>Arial</vt:lpstr>
      <vt:lpstr>Calibri</vt:lpstr>
      <vt:lpstr>IBM Plex Mono</vt:lpstr>
      <vt:lpstr>Neue Montreal</vt:lpstr>
      <vt:lpstr>Times New Roman</vt:lpstr>
      <vt:lpstr>Wingdings</vt:lpstr>
      <vt:lpstr>Office-tema</vt:lpstr>
      <vt:lpstr>Inntil 135 millioner til ensomhet, utenforskap og sosial ulikhet i helse</vt:lpstr>
      <vt:lpstr>Agenda </vt:lpstr>
      <vt:lpstr>PowerPoint-presentasjon</vt:lpstr>
      <vt:lpstr>De største endringene i det nye søknadskjema:   - du kan bare sende inn søknaden én gang, også når utlysningen har fast frist   - personer i obligatoriske roller må bekrefte at de påtar seg rollen før dere får sendt inn  søknaden   - du skal beskrive prosjektet i søknadsskjemaet og ikke i et eget vedlegg     - budsjett og framdriftsplan i søknaden er bygget opp rundt arbeidspakker  </vt:lpstr>
      <vt:lpstr>Ensomhet, utenforskap og sosial ulikhet i helse</vt:lpstr>
      <vt:lpstr>PowerPoint-presentasjon</vt:lpstr>
      <vt:lpstr>Hvorfor denne utlysningen? </vt:lpstr>
      <vt:lpstr>Forskningsbehov: </vt:lpstr>
      <vt:lpstr>Forskningsbehov forts. </vt:lpstr>
      <vt:lpstr> Perspektiver fra humaniora:   Forstå kompleksitet i identiteter, adferd og holdninger  Historisk forståelse og se problemer i et langsiktig perspektiv  Etiske perspektiver og oppmerksomhet på ulikhet  Fremme forståelse og dialog på tvers av kulturer og generasjoner  Kunnskap om forebygging og behandling som er tilpasset ulike kontekster </vt:lpstr>
      <vt:lpstr>Prosjekter må falle inn under minst ett av følgende tre områder: </vt:lpstr>
      <vt:lpstr>Krav om brukermedvirkning i all helseforskning:</vt:lpstr>
      <vt:lpstr>Vi vil prioritere søknader som inkluderer:    Effektive og relevante tiltak som kan implementeres i praksis   Samhandling mellom helse-, omsorgs- og velferdstjenestene   Tverrsektorielt samarbeid   Humaniora-perspektiver   15 millioner kroner er øremerket til prosjekter med en vesentlig humaniora-komponent,  for å fremme humanioraperspektiver og tverrfaglighet   Transdisiplinært samarbeid som inkluderer relevante aktører og sluttbrukere    Prioriterte grupper er funksjonshemmede og minoriteter    </vt:lpstr>
      <vt:lpstr>  Porteføljevurdering:   Prosjektene som innstilles til tildeling må dekke bredden i utlysningen og mangfoldet i befolkningen  Funksjonshemmede og minoriteter er svakt representert i helseporteføljen og vil bli prioritert </vt:lpstr>
      <vt:lpstr>Søknadsbehandling </vt:lpstr>
      <vt:lpstr>Ny karakterskala</vt:lpstr>
      <vt:lpstr>Karaktergrense</vt:lpstr>
      <vt:lpstr>PowerPoint-presentasjon</vt:lpstr>
      <vt:lpstr>PowerPoint-presentasjon</vt:lpstr>
      <vt:lpstr> Vær tydelige og konkret når du utformer søknaden: Forklar rasjonale for din forskningsside og beskriv den aktuelle forskningsfronten nasjonalt og internasjonalt  Forklar valg av metoder og begrunnelsen for dette valget og styrkeberegning i kvantitativ metode  Sammenheng mellom arbeidspakker unngå mange forkortelser (gjør søknaden så lettlest som mulig)   Plan for implementering og spredning av resultater   Samarbeidspartnere - forklar deres rolle/hva de skal bidra med  Medvirkningskravet – minst 10% av budsjettet fra Forskningsrådet skal gå til for partnere som ikke er forskningsorganisasjoner    </vt:lpstr>
      <vt:lpstr>PowerPoint-presentasjon</vt:lpstr>
    </vt:vector>
  </TitlesOfParts>
  <Company>RCN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Simona Grasso</dc:creator>
  <cp:lastModifiedBy>Torbjørg Øyslebø</cp:lastModifiedBy>
  <cp:revision>2</cp:revision>
  <dcterms:created xsi:type="dcterms:W3CDTF">2025-01-22T09:09:33Z</dcterms:created>
  <dcterms:modified xsi:type="dcterms:W3CDTF">2026-04-17T13:35:57Z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0x010100A631572D17F09343834D6B0EB5C729F3</vt:lpwstr>
  </property>
  <property fmtid="{D5CDD505-2E9C-101B-9397-08002B2CF9AE}" pid="3" name="MediaServiceImageTags">
    <vt:lpwstr/>
  </property>
  <property fmtid="{D5CDD505-2E9C-101B-9397-08002B2CF9AE}" pid="4" name="MSIP_Label_c57cc846-0bc0-43b9-8353-a5d3a5c07e06_Enabled">
    <vt:lpwstr>true</vt:lpwstr>
  </property>
  <property fmtid="{D5CDD505-2E9C-101B-9397-08002B2CF9AE}" pid="5" name="MSIP_Label_c57cc846-0bc0-43b9-8353-a5d3a5c07e06_SetDate">
    <vt:lpwstr>2025-01-22T10:48:21Z</vt:lpwstr>
  </property>
  <property fmtid="{D5CDD505-2E9C-101B-9397-08002B2CF9AE}" pid="6" name="MSIP_Label_c57cc846-0bc0-43b9-8353-a5d3a5c07e06_Method">
    <vt:lpwstr>Privileged</vt:lpwstr>
  </property>
  <property fmtid="{D5CDD505-2E9C-101B-9397-08002B2CF9AE}" pid="7" name="MSIP_Label_c57cc846-0bc0-43b9-8353-a5d3a5c07e06_Name">
    <vt:lpwstr>c57cc846-0bc0-43b9-8353-a5d3a5c07e06</vt:lpwstr>
  </property>
  <property fmtid="{D5CDD505-2E9C-101B-9397-08002B2CF9AE}" pid="8" name="MSIP_Label_c57cc846-0bc0-43b9-8353-a5d3a5c07e06_SiteId">
    <vt:lpwstr>a9b13882-99a6-4b28-9368-b64c69bf0256</vt:lpwstr>
  </property>
  <property fmtid="{D5CDD505-2E9C-101B-9397-08002B2CF9AE}" pid="9" name="MSIP_Label_c57cc846-0bc0-43b9-8353-a5d3a5c07e06_ActionId">
    <vt:lpwstr>e2819220-0ecb-4d03-a6f6-177339ff6b21</vt:lpwstr>
  </property>
  <property fmtid="{D5CDD505-2E9C-101B-9397-08002B2CF9AE}" pid="10" name="MSIP_Label_c57cc846-0bc0-43b9-8353-a5d3a5c07e06_ContentBits">
    <vt:lpwstr>0</vt:lpwstr>
  </property>
  <property fmtid="{D5CDD505-2E9C-101B-9397-08002B2CF9AE}" pid="11" name="S_x00f8_knadstype">
    <vt:lpwstr/>
  </property>
  <property fmtid="{D5CDD505-2E9C-101B-9397-08002B2CF9AE}" pid="12" name="_x00c5_r">
    <vt:lpwstr/>
  </property>
  <property fmtid="{D5CDD505-2E9C-101B-9397-08002B2CF9AE}" pid="13" name="Søknadstype">
    <vt:lpwstr/>
  </property>
  <property fmtid="{D5CDD505-2E9C-101B-9397-08002B2CF9AE}" pid="14" name="År">
    <vt:lpwstr/>
  </property>
</Properties>
</file>